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111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15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322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87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580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91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051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52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6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72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439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8696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804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316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975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555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881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67DD1-F706-4094-A745-D5C7F1A9609C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37F8A-615D-4F78-82D2-E6F8F46E33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9750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Talk Sport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 Harrison Cable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258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Conglomerate </a:t>
            </a:r>
            <a:r>
              <a:rPr lang="en-GB" dirty="0"/>
              <a:t>companies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TalkSport is owned by accompany called by Wireless Group</a:t>
            </a:r>
          </a:p>
          <a:p>
            <a:r>
              <a:rPr lang="en-GB" dirty="0" smtClean="0"/>
              <a:t>Wireless Group is a company that focuses on </a:t>
            </a:r>
            <a:r>
              <a:rPr lang="en-GB" dirty="0"/>
              <a:t>radio and digital broadcasting </a:t>
            </a:r>
            <a:r>
              <a:rPr lang="en-GB" dirty="0" smtClean="0"/>
              <a:t>networks.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45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Cross-media platforms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TalkSport is the leading global sports radio show, it thus has many platforms for viewer interaction or listening.</a:t>
            </a:r>
          </a:p>
          <a:p>
            <a:r>
              <a:rPr lang="en-GB" dirty="0" smtClean="0"/>
              <a:t>Social media-</a:t>
            </a:r>
            <a:r>
              <a:rPr lang="en-GB" dirty="0" err="1" smtClean="0"/>
              <a:t>Ingstagram</a:t>
            </a:r>
            <a:r>
              <a:rPr lang="en-GB" dirty="0" smtClean="0"/>
              <a:t> and Twitter, usually includes content that is fun based a relative to a current subject in sport this is so it entices people to want to tune into their 24/7 radio show.</a:t>
            </a:r>
          </a:p>
          <a:p>
            <a:r>
              <a:rPr lang="en-GB" dirty="0" smtClean="0"/>
              <a:t>Internet-</a:t>
            </a:r>
            <a:r>
              <a:rPr lang="en-GB" dirty="0" err="1" smtClean="0"/>
              <a:t>Aswell</a:t>
            </a:r>
            <a:r>
              <a:rPr lang="en-GB" dirty="0" smtClean="0"/>
              <a:t> as accessing it from a radio, TalkSport can be accessed through search engines, making it available to a wider range of users at a range of scenarios, in the car or on the go.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6028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Different jobs in TalkSport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Host-Examples include Alan Brazil, this jobs require a large element of talking with fellow co-hosts and debating concurrent sporting debates.</a:t>
            </a:r>
          </a:p>
          <a:p>
            <a:r>
              <a:rPr lang="en-GB" dirty="0" smtClean="0"/>
              <a:t>Journalist-Travels around the world to watch sporting events (mainly football)</a:t>
            </a:r>
          </a:p>
          <a:p>
            <a:r>
              <a:rPr lang="en-GB" dirty="0" smtClean="0"/>
              <a:t>Operations manager-This involves responsibility of generating adverts for example Wickes.</a:t>
            </a:r>
          </a:p>
          <a:p>
            <a:r>
              <a:rPr lang="en-GB" dirty="0" smtClean="0"/>
              <a:t>Producer-Ensures the show runs smoothly, coordinating the elements required like music.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74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Successes and </a:t>
            </a:r>
            <a:r>
              <a:rPr lang="en-GB" dirty="0" err="1" smtClean="0"/>
              <a:t>failiures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Repeatedly winning the global sports radio award</a:t>
            </a:r>
          </a:p>
          <a:p>
            <a:r>
              <a:rPr lang="en-GB" dirty="0" smtClean="0"/>
              <a:t>Hosts of the show are commonly recognised and win global awards for journalism, for example Alan Brazil is one of the biggest names in sports journalism.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0106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Vertical integration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When a media company owns different business in a chain of production.</a:t>
            </a:r>
          </a:p>
          <a:p>
            <a:r>
              <a:rPr lang="en-GB" dirty="0" smtClean="0"/>
              <a:t>Wireless Group, own many other chains within the TalkSport sector</a:t>
            </a:r>
          </a:p>
          <a:p>
            <a:r>
              <a:rPr lang="en-GB" dirty="0" smtClean="0"/>
              <a:t>TalkSport 2, this includes a more live sport related show that has a significant more amount of journalism, in contrast to TalkSport with a large amount of debates and podcasts.</a:t>
            </a:r>
          </a:p>
          <a:p>
            <a:r>
              <a:rPr lang="en-GB" dirty="0" err="1" smtClean="0"/>
              <a:t>TalkRadio</a:t>
            </a:r>
            <a:r>
              <a:rPr lang="en-GB" dirty="0" smtClean="0"/>
              <a:t>, this is a chat show on the radio that talks about a variety of life current debates for example Brexit, this is not to do with sport at all.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695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Horizontal interrogation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This is a media company ownership of a variety of different brands. Wireless Group has boundless amount of these that consist of…</a:t>
            </a:r>
          </a:p>
          <a:p>
            <a:r>
              <a:rPr lang="en-GB" dirty="0" smtClean="0"/>
              <a:t>TalkSport, TalkSport 2 and </a:t>
            </a:r>
            <a:r>
              <a:rPr lang="en-GB" dirty="0" err="1" smtClean="0"/>
              <a:t>TalkRadio</a:t>
            </a:r>
            <a:r>
              <a:rPr lang="en-GB" dirty="0" smtClean="0"/>
              <a:t>.</a:t>
            </a:r>
          </a:p>
          <a:p>
            <a:r>
              <a:rPr lang="en-GB" dirty="0" smtClean="0"/>
              <a:t>Virgin Radio</a:t>
            </a:r>
          </a:p>
          <a:p>
            <a:r>
              <a:rPr lang="en-GB" dirty="0" smtClean="0"/>
              <a:t>Urban Media</a:t>
            </a:r>
          </a:p>
          <a:p>
            <a:r>
              <a:rPr lang="en-GB" dirty="0" smtClean="0"/>
              <a:t>Wireless Studios</a:t>
            </a:r>
          </a:p>
          <a:p>
            <a:r>
              <a:rPr lang="en-GB" dirty="0" smtClean="0"/>
              <a:t>The Sun-Hits</a:t>
            </a:r>
          </a:p>
          <a:p>
            <a:r>
              <a:rPr lang="en-GB" dirty="0" smtClean="0"/>
              <a:t>Dublin's Q102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52232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39</TotalTime>
  <Words>362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Talk Sport</vt:lpstr>
      <vt:lpstr>Conglomerate companies</vt:lpstr>
      <vt:lpstr>Cross-media platforms</vt:lpstr>
      <vt:lpstr>Different jobs in TalkSport</vt:lpstr>
      <vt:lpstr>Successes and failiures</vt:lpstr>
      <vt:lpstr>Vertical integration</vt:lpstr>
      <vt:lpstr>Horizontal interrogation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Cable, Harrison</dc:creator>
  <cp:lastModifiedBy>Cable, Harrison</cp:lastModifiedBy>
  <cp:revision>31</cp:revision>
  <dcterms:created xsi:type="dcterms:W3CDTF">2019-03-08T12:12:58Z</dcterms:created>
  <dcterms:modified xsi:type="dcterms:W3CDTF">2019-03-08T12:52:51Z</dcterms:modified>
</cp:coreProperties>
</file>