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91" d="100"/>
          <a:sy n="91" d="100"/>
        </p:scale>
        <p:origin x="3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ble, Harrison" userId="S::harrison.cable@worthing.ac.uk::76aadf53-52b4-44c8-aabc-f8b3016fabef" providerId="AD" clId="Web-{73BFF133-C208-47B3-A566-27575880E344}"/>
    <pc:docChg chg="modSld">
      <pc:chgData name="Cable, Harrison" userId="S::harrison.cable@worthing.ac.uk::76aadf53-52b4-44c8-aabc-f8b3016fabef" providerId="AD" clId="Web-{73BFF133-C208-47B3-A566-27575880E344}" dt="2019-03-20T09:16:16.827" v="16" actId="20577"/>
      <pc:docMkLst>
        <pc:docMk/>
      </pc:docMkLst>
      <pc:sldChg chg="modSp">
        <pc:chgData name="Cable, Harrison" userId="S::harrison.cable@worthing.ac.uk::76aadf53-52b4-44c8-aabc-f8b3016fabef" providerId="AD" clId="Web-{73BFF133-C208-47B3-A566-27575880E344}" dt="2019-03-20T09:16:14.295" v="14" actId="20577"/>
        <pc:sldMkLst>
          <pc:docMk/>
          <pc:sldMk cId="109857222" sldId="256"/>
        </pc:sldMkLst>
        <pc:spChg chg="mod">
          <ac:chgData name="Cable, Harrison" userId="S::harrison.cable@worthing.ac.uk::76aadf53-52b4-44c8-aabc-f8b3016fabef" providerId="AD" clId="Web-{73BFF133-C208-47B3-A566-27575880E344}" dt="2019-03-20T09:16:14.295" v="14" actId="20577"/>
          <ac:spMkLst>
            <pc:docMk/>
            <pc:sldMk cId="109857222" sldId="25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7518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9714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2417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11575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98219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72302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506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87372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8624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46108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54186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84256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24728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69302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243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70890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03508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46CE7D5-CF57-46EF-B807-FDD0502418D4}" type="datetimeFigureOut">
              <a:rPr lang="en-US" smtClean="0"/>
              <a:t>3/20/2019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636026423"/>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Distribution </a:t>
            </a:r>
            <a:endParaRPr lang="en-US" dirty="0"/>
          </a:p>
        </p:txBody>
      </p:sp>
      <p:sp>
        <p:nvSpPr>
          <p:cNvPr id="3" name="Subtitle 2"/>
          <p:cNvSpPr>
            <a:spLocks noGrp="1"/>
          </p:cNvSpPr>
          <p:nvPr>
            <p:ph type="subTitle" idx="1"/>
          </p:nvPr>
        </p:nvSpPr>
        <p:spPr/>
        <p:txBody>
          <a:bodyPr vert="horz" lIns="91440" tIns="45720" rIns="91440" bIns="45720" rtlCol="0" anchor="t">
            <a:normAutofit/>
          </a:bodyPr>
          <a:lstStyle/>
          <a:p>
            <a:r>
              <a:rPr lang="en-US">
                <a:cs typeface="Calibri"/>
              </a:rPr>
              <a:t>By Harrison Cable</a:t>
            </a: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Traditional methods for distributing </a:t>
            </a:r>
            <a:endParaRPr lang="en-GB" sz="3600" dirty="0"/>
          </a:p>
        </p:txBody>
      </p:sp>
      <p:sp>
        <p:nvSpPr>
          <p:cNvPr id="3" name="Content Placeholder 2"/>
          <p:cNvSpPr>
            <a:spLocks noGrp="1"/>
          </p:cNvSpPr>
          <p:nvPr>
            <p:ph idx="1"/>
          </p:nvPr>
        </p:nvSpPr>
        <p:spPr>
          <a:xfrm>
            <a:off x="1104293" y="1730700"/>
            <a:ext cx="8228893" cy="4195481"/>
          </a:xfrm>
        </p:spPr>
        <p:txBody>
          <a:bodyPr/>
          <a:lstStyle/>
          <a:p>
            <a:r>
              <a:rPr lang="en-GB" dirty="0" smtClean="0"/>
              <a:t>Film leader-This was when a film strip was sent to cinemas from distributors and it was the broadcasted via this way.</a:t>
            </a:r>
          </a:p>
          <a:p>
            <a:r>
              <a:rPr lang="en-GB" dirty="0" smtClean="0"/>
              <a:t>‘Jaws’ was the first distribution company to mass produce a film leader, they created 400 film leaders that was then distributed to cinemas across the US</a:t>
            </a:r>
            <a:r>
              <a:rPr lang="en-GB" dirty="0" smtClean="0"/>
              <a:t>.</a:t>
            </a:r>
          </a:p>
          <a:p>
            <a:r>
              <a:rPr lang="en-GB" dirty="0" smtClean="0"/>
              <a:t>During peak time for film leader, the cost to produce one copy was roughly $3000 this makes it vastly more expensive in comparison to contemporary methods. </a:t>
            </a:r>
          </a:p>
          <a:p>
            <a:r>
              <a:rPr lang="en-GB" dirty="0" smtClean="0"/>
              <a:t>This resulted in the distribution to be limited as distribution companies couldn’t afford the costs of this.</a:t>
            </a:r>
            <a:endParaRPr lang="en-GB" dirty="0" smtClean="0"/>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2414" r="3855"/>
          <a:stretch/>
        </p:blipFill>
        <p:spPr>
          <a:xfrm>
            <a:off x="9206227" y="2836380"/>
            <a:ext cx="2460257" cy="2229606"/>
          </a:xfrm>
          <a:prstGeom prst="rect">
            <a:avLst/>
          </a:prstGeom>
        </p:spPr>
      </p:pic>
    </p:spTree>
    <p:extLst>
      <p:ext uri="{BB962C8B-B14F-4D97-AF65-F5344CB8AC3E}">
        <p14:creationId xmlns:p14="http://schemas.microsoft.com/office/powerpoint/2010/main" val="2997876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Contemporary methods for distributing</a:t>
            </a:r>
            <a:endParaRPr lang="en-GB" sz="3600" dirty="0"/>
          </a:p>
        </p:txBody>
      </p:sp>
      <p:sp>
        <p:nvSpPr>
          <p:cNvPr id="3" name="Content Placeholder 2"/>
          <p:cNvSpPr>
            <a:spLocks noGrp="1"/>
          </p:cNvSpPr>
          <p:nvPr>
            <p:ph idx="1"/>
          </p:nvPr>
        </p:nvSpPr>
        <p:spPr>
          <a:xfrm>
            <a:off x="1103312" y="1663338"/>
            <a:ext cx="8387529" cy="4585062"/>
          </a:xfrm>
        </p:spPr>
        <p:txBody>
          <a:bodyPr/>
          <a:lstStyle/>
          <a:p>
            <a:r>
              <a:rPr lang="en-GB" dirty="0" smtClean="0"/>
              <a:t>Streaming-Production companies will stream and send a digital copies of a film-however this allows the use of piracy.</a:t>
            </a:r>
          </a:p>
          <a:p>
            <a:r>
              <a:rPr lang="en-GB" dirty="0" smtClean="0"/>
              <a:t>Streaming productions are therefore now widely usable, for example Netflix and Amazon Prime, these </a:t>
            </a:r>
            <a:r>
              <a:rPr lang="en-GB" dirty="0" smtClean="0"/>
              <a:t>broadcasting companies are globally accessible from a variety of devices, for example phone, tablet, TV and laptop. This means that the accessibility in modern day distribution is much more significant to traditional methods.</a:t>
            </a:r>
          </a:p>
          <a:p>
            <a:r>
              <a:rPr lang="en-GB" dirty="0" smtClean="0"/>
              <a:t>Also TV channels now have cross-platform media access points, for example the BBC have BBC IPlayer, ITV have ITV hub, these are ways the distribution have developed to now allow access to all people with internet provision.</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0841" y="3063868"/>
            <a:ext cx="2220310" cy="2220310"/>
          </a:xfrm>
          <a:prstGeom prst="rect">
            <a:avLst/>
          </a:prstGeom>
        </p:spPr>
      </p:pic>
    </p:spTree>
    <p:extLst>
      <p:ext uri="{BB962C8B-B14F-4D97-AF65-F5344CB8AC3E}">
        <p14:creationId xmlns:p14="http://schemas.microsoft.com/office/powerpoint/2010/main" val="3194950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Evaluation</a:t>
            </a:r>
            <a:endParaRPr lang="en-GB" sz="3600" dirty="0"/>
          </a:p>
        </p:txBody>
      </p:sp>
      <p:sp>
        <p:nvSpPr>
          <p:cNvPr id="3" name="Content Placeholder 2"/>
          <p:cNvSpPr>
            <a:spLocks noGrp="1"/>
          </p:cNvSpPr>
          <p:nvPr>
            <p:ph idx="1"/>
          </p:nvPr>
        </p:nvSpPr>
        <p:spPr>
          <a:xfrm>
            <a:off x="1103312" y="2052918"/>
            <a:ext cx="7325985" cy="4195481"/>
          </a:xfrm>
        </p:spPr>
        <p:txBody>
          <a:bodyPr/>
          <a:lstStyle/>
          <a:p>
            <a:r>
              <a:rPr lang="en-GB" dirty="0" smtClean="0"/>
              <a:t>Overall contemporary distribution are generally more effective as the costs of it all significantly less and can also be distributed to a wider audience, allowing experiences of the cinema to be accessible to all, in contrast to the limited amount of cinemas that had the film leader for the films in the traditional methods.</a:t>
            </a:r>
          </a:p>
          <a:p>
            <a:r>
              <a:rPr lang="en-GB" dirty="0" smtClean="0"/>
              <a:t>However, contemporary methods do have a much greater opportunity to be pirated, costing the distribution companies millions a year, websites like 123Movies illegally stream.</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7387" y="2690648"/>
            <a:ext cx="2606894" cy="2606894"/>
          </a:xfrm>
          <a:prstGeom prst="rect">
            <a:avLst/>
          </a:prstGeom>
        </p:spPr>
      </p:pic>
    </p:spTree>
    <p:extLst>
      <p:ext uri="{BB962C8B-B14F-4D97-AF65-F5344CB8AC3E}">
        <p14:creationId xmlns:p14="http://schemas.microsoft.com/office/powerpoint/2010/main" val="1072161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Self-distribution</a:t>
            </a:r>
            <a:endParaRPr lang="en-GB" dirty="0"/>
          </a:p>
        </p:txBody>
      </p:sp>
      <p:sp>
        <p:nvSpPr>
          <p:cNvPr id="3" name="Content Placeholder 2"/>
          <p:cNvSpPr>
            <a:spLocks noGrp="1"/>
          </p:cNvSpPr>
          <p:nvPr>
            <p:ph idx="1"/>
          </p:nvPr>
        </p:nvSpPr>
        <p:spPr/>
        <p:txBody>
          <a:bodyPr/>
          <a:lstStyle/>
          <a:p>
            <a:r>
              <a:rPr lang="en-GB" dirty="0" smtClean="0"/>
              <a:t>Is a method which where film maker without the financial funds to pay for an established distribution company to distribute the film do the distribution themselves.</a:t>
            </a:r>
          </a:p>
          <a:p>
            <a:r>
              <a:rPr lang="en-GB" dirty="0" smtClean="0"/>
              <a:t>The way of which this can be done is via competitions for small film makers, this increases the popularity of the film due to people increasing their knowledge on these small production films.</a:t>
            </a:r>
          </a:p>
          <a:p>
            <a:r>
              <a:rPr lang="en-GB" dirty="0" smtClean="0"/>
              <a:t>Another way this can be done is via streaming sites like YouTube, this allows a free publication of a film to be made and available to a extremely </a:t>
            </a:r>
            <a:r>
              <a:rPr lang="en-GB" smtClean="0"/>
              <a:t>wide audience.</a:t>
            </a:r>
            <a:endParaRPr lang="en-GB" dirty="0"/>
          </a:p>
        </p:txBody>
      </p:sp>
    </p:spTree>
    <p:extLst>
      <p:ext uri="{BB962C8B-B14F-4D97-AF65-F5344CB8AC3E}">
        <p14:creationId xmlns:p14="http://schemas.microsoft.com/office/powerpoint/2010/main" val="1842768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107</TotalTime>
  <Words>404</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Century Gothic</vt:lpstr>
      <vt:lpstr>Wingdings 3</vt:lpstr>
      <vt:lpstr>Ion</vt:lpstr>
      <vt:lpstr>Distribution </vt:lpstr>
      <vt:lpstr>Traditional methods for distributing </vt:lpstr>
      <vt:lpstr>Contemporary methods for distributing</vt:lpstr>
      <vt:lpstr>Evaluation</vt:lpstr>
      <vt:lpstr>Self-distribution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Cable, Harrison</dc:creator>
  <cp:lastModifiedBy>Cable, Harrison</cp:lastModifiedBy>
  <cp:revision>39</cp:revision>
  <dcterms:created xsi:type="dcterms:W3CDTF">2013-07-15T20:26:40Z</dcterms:created>
  <dcterms:modified xsi:type="dcterms:W3CDTF">2019-03-20T13:13:53Z</dcterms:modified>
</cp:coreProperties>
</file>