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8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4FFFD-35B3-4E73-B85B-073B4DEE4AB1}" type="datetimeFigureOut">
              <a:rPr lang="en-GB" smtClean="0"/>
              <a:t>23/09/2019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8E76C-5004-4DC2-B3B5-855CE3F42A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051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4FFFD-35B3-4E73-B85B-073B4DEE4AB1}" type="datetimeFigureOut">
              <a:rPr lang="en-GB" smtClean="0"/>
              <a:t>23/09/2019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8E76C-5004-4DC2-B3B5-855CE3F42A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8667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4FFFD-35B3-4E73-B85B-073B4DEE4AB1}" type="datetimeFigureOut">
              <a:rPr lang="en-GB" smtClean="0"/>
              <a:t>23/09/2019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8E76C-5004-4DC2-B3B5-855CE3F42A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53587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4FFFD-35B3-4E73-B85B-073B4DEE4AB1}" type="datetimeFigureOut">
              <a:rPr lang="en-GB" smtClean="0"/>
              <a:t>23/09/2019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8E76C-5004-4DC2-B3B5-855CE3F42A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0437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4FFFD-35B3-4E73-B85B-073B4DEE4AB1}" type="datetimeFigureOut">
              <a:rPr lang="en-GB" smtClean="0"/>
              <a:t>23/09/2019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8E76C-5004-4DC2-B3B5-855CE3F42A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5817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4FFFD-35B3-4E73-B85B-073B4DEE4AB1}" type="datetimeFigureOut">
              <a:rPr lang="en-GB" smtClean="0"/>
              <a:t>23/09/2019</a:t>
            </a:fld>
            <a:endParaRPr lang="en-GB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8E76C-5004-4DC2-B3B5-855CE3F42A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1834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4FFFD-35B3-4E73-B85B-073B4DEE4AB1}" type="datetimeFigureOut">
              <a:rPr lang="en-GB" smtClean="0"/>
              <a:t>23/09/2019</a:t>
            </a:fld>
            <a:endParaRPr lang="en-GB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8E76C-5004-4DC2-B3B5-855CE3F42A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04639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4FFFD-35B3-4E73-B85B-073B4DEE4AB1}" type="datetimeFigureOut">
              <a:rPr lang="en-GB" smtClean="0"/>
              <a:t>23/09/2019</a:t>
            </a:fld>
            <a:endParaRPr lang="en-GB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8E76C-5004-4DC2-B3B5-855CE3F42A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0567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4FFFD-35B3-4E73-B85B-073B4DEE4AB1}" type="datetimeFigureOut">
              <a:rPr lang="en-GB" smtClean="0"/>
              <a:t>23/09/2019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8E76C-5004-4DC2-B3B5-855CE3F42A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367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4FFFD-35B3-4E73-B85B-073B4DEE4AB1}" type="datetimeFigureOut">
              <a:rPr lang="en-GB" smtClean="0"/>
              <a:t>23/09/2019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8E76C-5004-4DC2-B3B5-855CE3F42A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64254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4FFFD-35B3-4E73-B85B-073B4DEE4AB1}" type="datetimeFigureOut">
              <a:rPr lang="en-GB" smtClean="0"/>
              <a:t>23/09/2019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8E76C-5004-4DC2-B3B5-855CE3F42A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10506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4FFFD-35B3-4E73-B85B-073B4DEE4AB1}" type="datetimeFigureOut">
              <a:rPr lang="en-GB" smtClean="0"/>
              <a:t>23/09/2019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8E76C-5004-4DC2-B3B5-855CE3F42AEC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175251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4FFFD-35B3-4E73-B85B-073B4DEE4AB1}" type="datetimeFigureOut">
              <a:rPr lang="en-GB" smtClean="0"/>
              <a:t>23/09/2019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8E76C-5004-4DC2-B3B5-855CE3F42A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16414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4FFFD-35B3-4E73-B85B-073B4DEE4AB1}" type="datetimeFigureOut">
              <a:rPr lang="en-GB" smtClean="0"/>
              <a:t>23/09/2019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8E76C-5004-4DC2-B3B5-855CE3F42A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56330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4FFFD-35B3-4E73-B85B-073B4DEE4AB1}" type="datetimeFigureOut">
              <a:rPr lang="en-GB" smtClean="0"/>
              <a:t>23/09/2019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8E76C-5004-4DC2-B3B5-855CE3F42A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94932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4FFFD-35B3-4E73-B85B-073B4DEE4AB1}" type="datetimeFigureOut">
              <a:rPr lang="en-GB" smtClean="0"/>
              <a:t>23/09/2019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8E76C-5004-4DC2-B3B5-855CE3F42A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81818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4FFFD-35B3-4E73-B85B-073B4DEE4AB1}" type="datetimeFigureOut">
              <a:rPr lang="en-GB" smtClean="0"/>
              <a:t>23/09/2019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8E76C-5004-4DC2-B3B5-855CE3F42A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4459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F574FFFD-35B3-4E73-B85B-073B4DEE4AB1}" type="datetimeFigureOut">
              <a:rPr lang="en-GB" smtClean="0"/>
              <a:t>23/09/2019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E8E76C-5004-4DC2-B3B5-855CE3F42A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828401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32389-1519-4464-8CD7-420045E934F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ASA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184F29-F78C-4041-B072-9568606DFC1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Harrison CABLE</a:t>
            </a:r>
          </a:p>
        </p:txBody>
      </p:sp>
    </p:spTree>
    <p:extLst>
      <p:ext uri="{BB962C8B-B14F-4D97-AF65-F5344CB8AC3E}">
        <p14:creationId xmlns:p14="http://schemas.microsoft.com/office/powerpoint/2010/main" val="9634292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785914-9F7E-473C-A3E5-A143478AB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3638" y="662194"/>
            <a:ext cx="9404723" cy="1400530"/>
          </a:xfrm>
        </p:spPr>
        <p:txBody>
          <a:bodyPr/>
          <a:lstStyle/>
          <a:p>
            <a:r>
              <a:rPr lang="en-GB" dirty="0"/>
              <a:t>Purpose/legal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F62DA3-35D9-47CB-8CB6-EA251B68A6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3557" y="2209801"/>
            <a:ext cx="9734804" cy="4195481"/>
          </a:xfrm>
        </p:spPr>
        <p:txBody>
          <a:bodyPr/>
          <a:lstStyle/>
          <a:p>
            <a:r>
              <a:rPr lang="en-GB" dirty="0"/>
              <a:t>Advertising Standards Authority</a:t>
            </a:r>
          </a:p>
          <a:p>
            <a:r>
              <a:rPr lang="en-GB" dirty="0"/>
              <a:t>It is an independent company that focuses on regulating all advertising across all platforms. </a:t>
            </a:r>
          </a:p>
          <a:p>
            <a:r>
              <a:rPr lang="en-GB" dirty="0"/>
              <a:t>They focus on all aspects like ethical issues, political messages, misleading content, inappropriate targeting.</a:t>
            </a:r>
          </a:p>
          <a:p>
            <a:r>
              <a:rPr lang="en-GB" dirty="0"/>
              <a:t>However they cannot independently take legal action against a company, but all their information can be relayed onto court if applicable for punishment.</a:t>
            </a:r>
          </a:p>
        </p:txBody>
      </p:sp>
      <p:pic>
        <p:nvPicPr>
          <p:cNvPr id="1026" name="Picture 2" descr="Image result for ASA">
            <a:extLst>
              <a:ext uri="{FF2B5EF4-FFF2-40B4-BE49-F238E27FC236}">
                <a16:creationId xmlns:a16="http://schemas.microsoft.com/office/drawing/2014/main" id="{B7D924C6-5E86-43EA-8B09-F9208298AD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8472" y="243241"/>
            <a:ext cx="4127418" cy="1819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6034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0DD6B-7D35-4ABE-9B44-14541873D9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Controversies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40947C-679E-4ED7-956A-39527E41C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0913" y="1731819"/>
            <a:ext cx="6050684" cy="4849090"/>
          </a:xfrm>
        </p:spPr>
        <p:txBody>
          <a:bodyPr/>
          <a:lstStyle/>
          <a:p>
            <a:r>
              <a:rPr lang="en-GB" dirty="0"/>
              <a:t>KFC released an advert featuring a dancing chicken to upbeat rap music.</a:t>
            </a:r>
          </a:p>
          <a:p>
            <a:r>
              <a:rPr lang="en-GB" dirty="0"/>
              <a:t>This received 755 complaints due to it being taken as disrespectable towards chickens and distressing vegans and vegetarians.</a:t>
            </a:r>
          </a:p>
          <a:p>
            <a:r>
              <a:rPr lang="en-GB" dirty="0"/>
              <a:t>Also it was misleading for children as it portrayed an image that chickens where happy (dancing) before going for slaughter.</a:t>
            </a:r>
          </a:p>
          <a:p>
            <a:r>
              <a:rPr lang="en-GB" dirty="0"/>
              <a:t>ASA stated that it was unlikely that the advert caused widespread offence as there was no explicit/obvious scenes or references to animal slaughter.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19CC0B1-047B-4DC2-8221-616871C071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7851" y="2461356"/>
            <a:ext cx="3934690" cy="2363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5996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282</TotalTime>
  <Words>149</Words>
  <Application>Microsoft Office PowerPoint</Application>
  <PresentationFormat>Widescreen</PresentationFormat>
  <Paragraphs>12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Century Gothic</vt:lpstr>
      <vt:lpstr>Wingdings 3</vt:lpstr>
      <vt:lpstr>Ion</vt:lpstr>
      <vt:lpstr>ASA</vt:lpstr>
      <vt:lpstr>Purpose/legal</vt:lpstr>
      <vt:lpstr>Controversies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ASA</dc:title>
  <dc:creator>Harrison Cable</dc:creator>
  <cp:lastModifiedBy>Harrison Cable</cp:lastModifiedBy>
  <cp:revision>4</cp:revision>
  <dcterms:created xsi:type="dcterms:W3CDTF">2019-09-18T16:51:06Z</dcterms:created>
  <dcterms:modified xsi:type="dcterms:W3CDTF">2019-09-23T17:31:04Z</dcterms:modified>
</cp:coreProperties>
</file>