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8A5648-FE27-40BA-A6A3-53769685BC4B}" type="datetimeFigureOut">
              <a:rPr lang="en-GB" smtClean="0"/>
              <a:t>18/09/2019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BB8BCC-7A63-41C8-971A-22DCB0D0C7F3}" type="slidenum">
              <a:rPr lang="en-GB" smtClean="0"/>
              <a:t>‹#›</a:t>
            </a:fld>
            <a:endParaRPr lang="en-GB"/>
          </a:p>
        </p:txBody>
      </p:sp>
    </p:spTree>
    <p:extLst>
      <p:ext uri="{BB962C8B-B14F-4D97-AF65-F5344CB8AC3E}">
        <p14:creationId xmlns:p14="http://schemas.microsoft.com/office/powerpoint/2010/main" val="3993168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DF8A5648-FE27-40BA-A6A3-53769685BC4B}" type="datetimeFigureOut">
              <a:rPr lang="en-GB" smtClean="0"/>
              <a:t>18/09/2019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BB8BCC-7A63-41C8-971A-22DCB0D0C7F3}" type="slidenum">
              <a:rPr lang="en-GB" smtClean="0"/>
              <a:t>‹#›</a:t>
            </a:fld>
            <a:endParaRPr lang="en-GB"/>
          </a:p>
        </p:txBody>
      </p:sp>
    </p:spTree>
    <p:extLst>
      <p:ext uri="{BB962C8B-B14F-4D97-AF65-F5344CB8AC3E}">
        <p14:creationId xmlns:p14="http://schemas.microsoft.com/office/powerpoint/2010/main" val="432390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8A5648-FE27-40BA-A6A3-53769685BC4B}" type="datetimeFigureOut">
              <a:rPr lang="en-GB" smtClean="0"/>
              <a:t>18/09/2019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BB8BCC-7A63-41C8-971A-22DCB0D0C7F3}" type="slidenum">
              <a:rPr lang="en-GB" smtClean="0"/>
              <a:t>‹#›</a:t>
            </a:fld>
            <a:endParaRPr lang="en-GB"/>
          </a:p>
        </p:txBody>
      </p:sp>
    </p:spTree>
    <p:extLst>
      <p:ext uri="{BB962C8B-B14F-4D97-AF65-F5344CB8AC3E}">
        <p14:creationId xmlns:p14="http://schemas.microsoft.com/office/powerpoint/2010/main" val="174788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8A5648-FE27-40BA-A6A3-53769685BC4B}" type="datetimeFigureOut">
              <a:rPr lang="en-GB" smtClean="0"/>
              <a:t>18/09/2019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6BB8BCC-7A63-41C8-971A-22DCB0D0C7F3}" type="slidenum">
              <a:rPr lang="en-GB" smtClean="0"/>
              <a:t>‹#›</a:t>
            </a:fld>
            <a:endParaRPr lang="en-GB"/>
          </a:p>
        </p:txBody>
      </p:sp>
    </p:spTree>
    <p:extLst>
      <p:ext uri="{BB962C8B-B14F-4D97-AF65-F5344CB8AC3E}">
        <p14:creationId xmlns:p14="http://schemas.microsoft.com/office/powerpoint/2010/main" val="3005293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8A5648-FE27-40BA-A6A3-53769685BC4B}" type="datetimeFigureOut">
              <a:rPr lang="en-GB" smtClean="0"/>
              <a:t>18/09/2019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6BB8BCC-7A63-41C8-971A-22DCB0D0C7F3}" type="slidenum">
              <a:rPr lang="en-GB" smtClean="0"/>
              <a:t>‹#›</a:t>
            </a:fld>
            <a:endParaRPr lang="en-GB"/>
          </a:p>
        </p:txBody>
      </p:sp>
    </p:spTree>
    <p:extLst>
      <p:ext uri="{BB962C8B-B14F-4D97-AF65-F5344CB8AC3E}">
        <p14:creationId xmlns:p14="http://schemas.microsoft.com/office/powerpoint/2010/main" val="2310851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F8A5648-FE27-40BA-A6A3-53769685BC4B}" type="datetimeFigureOut">
              <a:rPr lang="en-GB" smtClean="0"/>
              <a:t>18/09/2019</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26BB8BCC-7A63-41C8-971A-22DCB0D0C7F3}" type="slidenum">
              <a:rPr lang="en-GB" smtClean="0"/>
              <a:t>‹#›</a:t>
            </a:fld>
            <a:endParaRPr lang="en-GB"/>
          </a:p>
        </p:txBody>
      </p:sp>
    </p:spTree>
    <p:extLst>
      <p:ext uri="{BB962C8B-B14F-4D97-AF65-F5344CB8AC3E}">
        <p14:creationId xmlns:p14="http://schemas.microsoft.com/office/powerpoint/2010/main" val="3230006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F8A5648-FE27-40BA-A6A3-53769685BC4B}" type="datetimeFigureOut">
              <a:rPr lang="en-GB" smtClean="0"/>
              <a:t>18/09/2019</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26BB8BCC-7A63-41C8-971A-22DCB0D0C7F3}" type="slidenum">
              <a:rPr lang="en-GB" smtClean="0"/>
              <a:t>‹#›</a:t>
            </a:fld>
            <a:endParaRPr lang="en-GB"/>
          </a:p>
        </p:txBody>
      </p:sp>
    </p:spTree>
    <p:extLst>
      <p:ext uri="{BB962C8B-B14F-4D97-AF65-F5344CB8AC3E}">
        <p14:creationId xmlns:p14="http://schemas.microsoft.com/office/powerpoint/2010/main" val="3538367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F8A5648-FE27-40BA-A6A3-53769685BC4B}" type="datetimeFigureOut">
              <a:rPr lang="en-GB" smtClean="0"/>
              <a:t>18/09/2019</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26BB8BCC-7A63-41C8-971A-22DCB0D0C7F3}" type="slidenum">
              <a:rPr lang="en-GB" smtClean="0"/>
              <a:t>‹#›</a:t>
            </a:fld>
            <a:endParaRPr lang="en-GB"/>
          </a:p>
        </p:txBody>
      </p:sp>
    </p:spTree>
    <p:extLst>
      <p:ext uri="{BB962C8B-B14F-4D97-AF65-F5344CB8AC3E}">
        <p14:creationId xmlns:p14="http://schemas.microsoft.com/office/powerpoint/2010/main" val="1604489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8A5648-FE27-40BA-A6A3-53769685BC4B}" type="datetimeFigureOut">
              <a:rPr lang="en-GB" smtClean="0"/>
              <a:t>18/09/2019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6BB8BCC-7A63-41C8-971A-22DCB0D0C7F3}" type="slidenum">
              <a:rPr lang="en-GB" smtClean="0"/>
              <a:t>‹#›</a:t>
            </a:fld>
            <a:endParaRPr lang="en-GB"/>
          </a:p>
        </p:txBody>
      </p:sp>
    </p:spTree>
    <p:extLst>
      <p:ext uri="{BB962C8B-B14F-4D97-AF65-F5344CB8AC3E}">
        <p14:creationId xmlns:p14="http://schemas.microsoft.com/office/powerpoint/2010/main" val="2073946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8A5648-FE27-40BA-A6A3-53769685BC4B}" type="datetimeFigureOut">
              <a:rPr lang="en-GB" smtClean="0"/>
              <a:t>18/09/2019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6BB8BCC-7A63-41C8-971A-22DCB0D0C7F3}" type="slidenum">
              <a:rPr lang="en-GB" smtClean="0"/>
              <a:t>‹#›</a:t>
            </a:fld>
            <a:endParaRPr lang="en-GB"/>
          </a:p>
        </p:txBody>
      </p:sp>
    </p:spTree>
    <p:extLst>
      <p:ext uri="{BB962C8B-B14F-4D97-AF65-F5344CB8AC3E}">
        <p14:creationId xmlns:p14="http://schemas.microsoft.com/office/powerpoint/2010/main" val="657734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F8A5648-FE27-40BA-A6A3-53769685BC4B}" type="datetimeFigureOut">
              <a:rPr lang="en-GB" smtClean="0"/>
              <a:t>18/09/2019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BB8BCC-7A63-41C8-971A-22DCB0D0C7F3}" type="slidenum">
              <a:rPr lang="en-GB" smtClean="0"/>
              <a:t>‹#›</a:t>
            </a:fld>
            <a:endParaRPr lang="en-GB"/>
          </a:p>
        </p:txBody>
      </p:sp>
    </p:spTree>
    <p:extLst>
      <p:ext uri="{BB962C8B-B14F-4D97-AF65-F5344CB8AC3E}">
        <p14:creationId xmlns:p14="http://schemas.microsoft.com/office/powerpoint/2010/main" val="18761339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F8A5648-FE27-40BA-A6A3-53769685BC4B}" type="datetimeFigureOut">
              <a:rPr lang="en-GB" smtClean="0"/>
              <a:t>18/09/2019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BB8BCC-7A63-41C8-971A-22DCB0D0C7F3}"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834558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8A5648-FE27-40BA-A6A3-53769685BC4B}" type="datetimeFigureOut">
              <a:rPr lang="en-GB" smtClean="0"/>
              <a:t>18/09/2019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BB8BCC-7A63-41C8-971A-22DCB0D0C7F3}" type="slidenum">
              <a:rPr lang="en-GB" smtClean="0"/>
              <a:t>‹#›</a:t>
            </a:fld>
            <a:endParaRPr lang="en-GB"/>
          </a:p>
        </p:txBody>
      </p:sp>
    </p:spTree>
    <p:extLst>
      <p:ext uri="{BB962C8B-B14F-4D97-AF65-F5344CB8AC3E}">
        <p14:creationId xmlns:p14="http://schemas.microsoft.com/office/powerpoint/2010/main" val="3439916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F8A5648-FE27-40BA-A6A3-53769685BC4B}" type="datetimeFigureOut">
              <a:rPr lang="en-GB" smtClean="0"/>
              <a:t>18/09/2019</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BB8BCC-7A63-41C8-971A-22DCB0D0C7F3}" type="slidenum">
              <a:rPr lang="en-GB" smtClean="0"/>
              <a:t>‹#›</a:t>
            </a:fld>
            <a:endParaRPr lang="en-GB"/>
          </a:p>
        </p:txBody>
      </p:sp>
    </p:spTree>
    <p:extLst>
      <p:ext uri="{BB962C8B-B14F-4D97-AF65-F5344CB8AC3E}">
        <p14:creationId xmlns:p14="http://schemas.microsoft.com/office/powerpoint/2010/main" val="1459078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F8A5648-FE27-40BA-A6A3-53769685BC4B}" type="datetimeFigureOut">
              <a:rPr lang="en-GB" smtClean="0"/>
              <a:t>18/09/2019</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BB8BCC-7A63-41C8-971A-22DCB0D0C7F3}" type="slidenum">
              <a:rPr lang="en-GB" smtClean="0"/>
              <a:t>‹#›</a:t>
            </a:fld>
            <a:endParaRPr lang="en-GB"/>
          </a:p>
        </p:txBody>
      </p:sp>
    </p:spTree>
    <p:extLst>
      <p:ext uri="{BB962C8B-B14F-4D97-AF65-F5344CB8AC3E}">
        <p14:creationId xmlns:p14="http://schemas.microsoft.com/office/powerpoint/2010/main" val="5504443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8A5648-FE27-40BA-A6A3-53769685BC4B}" type="datetimeFigureOut">
              <a:rPr lang="en-GB" smtClean="0"/>
              <a:t>18/09/2019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BB8BCC-7A63-41C8-971A-22DCB0D0C7F3}" type="slidenum">
              <a:rPr lang="en-GB" smtClean="0"/>
              <a:t>‹#›</a:t>
            </a:fld>
            <a:endParaRPr lang="en-GB"/>
          </a:p>
        </p:txBody>
      </p:sp>
    </p:spTree>
    <p:extLst>
      <p:ext uri="{BB962C8B-B14F-4D97-AF65-F5344CB8AC3E}">
        <p14:creationId xmlns:p14="http://schemas.microsoft.com/office/powerpoint/2010/main" val="29064495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8A5648-FE27-40BA-A6A3-53769685BC4B}" type="datetimeFigureOut">
              <a:rPr lang="en-GB" smtClean="0"/>
              <a:t>18/09/2019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BB8BCC-7A63-41C8-971A-22DCB0D0C7F3}" type="slidenum">
              <a:rPr lang="en-GB" smtClean="0"/>
              <a:t>‹#›</a:t>
            </a:fld>
            <a:endParaRPr lang="en-GB"/>
          </a:p>
        </p:txBody>
      </p:sp>
    </p:spTree>
    <p:extLst>
      <p:ext uri="{BB962C8B-B14F-4D97-AF65-F5344CB8AC3E}">
        <p14:creationId xmlns:p14="http://schemas.microsoft.com/office/powerpoint/2010/main" val="2206790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F8A5648-FE27-40BA-A6A3-53769685BC4B}" type="datetimeFigureOut">
              <a:rPr lang="en-GB" smtClean="0"/>
              <a:t>18/09/2019</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6BB8BCC-7A63-41C8-971A-22DCB0D0C7F3}" type="slidenum">
              <a:rPr lang="en-GB" smtClean="0"/>
              <a:t>‹#›</a:t>
            </a:fld>
            <a:endParaRPr lang="en-GB"/>
          </a:p>
        </p:txBody>
      </p:sp>
    </p:spTree>
    <p:extLst>
      <p:ext uri="{BB962C8B-B14F-4D97-AF65-F5344CB8AC3E}">
        <p14:creationId xmlns:p14="http://schemas.microsoft.com/office/powerpoint/2010/main" val="242457625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77CF9-7533-414F-B35A-E00E0645874C}"/>
              </a:ext>
            </a:extLst>
          </p:cNvPr>
          <p:cNvSpPr>
            <a:spLocks noGrp="1"/>
          </p:cNvSpPr>
          <p:nvPr>
            <p:ph type="ctrTitle"/>
          </p:nvPr>
        </p:nvSpPr>
        <p:spPr/>
        <p:txBody>
          <a:bodyPr/>
          <a:lstStyle/>
          <a:p>
            <a:r>
              <a:rPr lang="en-GB" dirty="0"/>
              <a:t>BBFC</a:t>
            </a:r>
          </a:p>
        </p:txBody>
      </p:sp>
      <p:sp>
        <p:nvSpPr>
          <p:cNvPr id="3" name="Subtitle 2">
            <a:extLst>
              <a:ext uri="{FF2B5EF4-FFF2-40B4-BE49-F238E27FC236}">
                <a16:creationId xmlns:a16="http://schemas.microsoft.com/office/drawing/2014/main" id="{8375B4D8-B502-4A5E-B2ED-B53CF52A14EC}"/>
              </a:ext>
            </a:extLst>
          </p:cNvPr>
          <p:cNvSpPr>
            <a:spLocks noGrp="1"/>
          </p:cNvSpPr>
          <p:nvPr>
            <p:ph type="subTitle" idx="1"/>
          </p:nvPr>
        </p:nvSpPr>
        <p:spPr/>
        <p:txBody>
          <a:bodyPr/>
          <a:lstStyle/>
          <a:p>
            <a:r>
              <a:rPr lang="en-GB" dirty="0"/>
              <a:t>Harrison cable</a:t>
            </a:r>
          </a:p>
        </p:txBody>
      </p:sp>
    </p:spTree>
    <p:extLst>
      <p:ext uri="{BB962C8B-B14F-4D97-AF65-F5344CB8AC3E}">
        <p14:creationId xmlns:p14="http://schemas.microsoft.com/office/powerpoint/2010/main" val="2903193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56D9D-CE3D-473E-BFC0-5751FDDEF53D}"/>
              </a:ext>
            </a:extLst>
          </p:cNvPr>
          <p:cNvSpPr>
            <a:spLocks noGrp="1"/>
          </p:cNvSpPr>
          <p:nvPr>
            <p:ph type="title"/>
          </p:nvPr>
        </p:nvSpPr>
        <p:spPr/>
        <p:txBody>
          <a:bodyPr/>
          <a:lstStyle/>
          <a:p>
            <a:r>
              <a:rPr lang="en-GB" dirty="0"/>
              <a:t>Purpose and legal</a:t>
            </a:r>
          </a:p>
        </p:txBody>
      </p:sp>
      <p:sp>
        <p:nvSpPr>
          <p:cNvPr id="3" name="Content Placeholder 2">
            <a:extLst>
              <a:ext uri="{FF2B5EF4-FFF2-40B4-BE49-F238E27FC236}">
                <a16:creationId xmlns:a16="http://schemas.microsoft.com/office/drawing/2014/main" id="{676F643E-7967-4972-86E9-8B92FFFF56E3}"/>
              </a:ext>
            </a:extLst>
          </p:cNvPr>
          <p:cNvSpPr>
            <a:spLocks noGrp="1"/>
          </p:cNvSpPr>
          <p:nvPr>
            <p:ph idx="1"/>
          </p:nvPr>
        </p:nvSpPr>
        <p:spPr>
          <a:xfrm>
            <a:off x="1103312" y="2052918"/>
            <a:ext cx="9962253" cy="3960000"/>
          </a:xfrm>
        </p:spPr>
        <p:txBody>
          <a:bodyPr/>
          <a:lstStyle/>
          <a:p>
            <a:r>
              <a:rPr lang="en-GB" dirty="0"/>
              <a:t>British board of film classification</a:t>
            </a:r>
          </a:p>
          <a:p>
            <a:r>
              <a:rPr lang="en-GB" dirty="0"/>
              <a:t>Provides age rating, national (UK) classification and censorship for all things broadcasted at cinemas.</a:t>
            </a:r>
          </a:p>
          <a:p>
            <a:r>
              <a:rPr lang="en-GB" dirty="0"/>
              <a:t>They are an independent company, this means that they are non-profit.</a:t>
            </a:r>
          </a:p>
          <a:p>
            <a:r>
              <a:rPr lang="en-GB" dirty="0"/>
              <a:t>Trading Standards and law enforcement have the ability to seize videos (DVD’s etc) then the BBFC have a role to provide evidence to allows convictions of under age viewership.</a:t>
            </a:r>
          </a:p>
          <a:p>
            <a:r>
              <a:rPr lang="en-GB" dirty="0"/>
              <a:t>One the BBFC viewers give your film a rating a certificate of age rating is given to the film, then this has to be put on the film. However local authorities have the power to overturn age ratings if they feel that it is applicable.</a:t>
            </a:r>
          </a:p>
        </p:txBody>
      </p:sp>
      <p:pic>
        <p:nvPicPr>
          <p:cNvPr id="5" name="Picture 4">
            <a:extLst>
              <a:ext uri="{FF2B5EF4-FFF2-40B4-BE49-F238E27FC236}">
                <a16:creationId xmlns:a16="http://schemas.microsoft.com/office/drawing/2014/main" id="{5DB6D630-18D1-47B6-834A-B358A970AB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4438" y="293792"/>
            <a:ext cx="3794677" cy="1559456"/>
          </a:xfrm>
          <a:prstGeom prst="rect">
            <a:avLst/>
          </a:prstGeom>
        </p:spPr>
      </p:pic>
    </p:spTree>
    <p:extLst>
      <p:ext uri="{BB962C8B-B14F-4D97-AF65-F5344CB8AC3E}">
        <p14:creationId xmlns:p14="http://schemas.microsoft.com/office/powerpoint/2010/main" val="2964275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FB096-367A-4E41-924D-605BF3EB5690}"/>
              </a:ext>
            </a:extLst>
          </p:cNvPr>
          <p:cNvSpPr>
            <a:spLocks noGrp="1"/>
          </p:cNvSpPr>
          <p:nvPr>
            <p:ph type="title"/>
          </p:nvPr>
        </p:nvSpPr>
        <p:spPr/>
        <p:txBody>
          <a:bodyPr/>
          <a:lstStyle/>
          <a:p>
            <a:r>
              <a:rPr lang="en-GB" dirty="0"/>
              <a:t>Case studies</a:t>
            </a:r>
          </a:p>
        </p:txBody>
      </p:sp>
      <p:sp>
        <p:nvSpPr>
          <p:cNvPr id="3" name="Content Placeholder 2">
            <a:extLst>
              <a:ext uri="{FF2B5EF4-FFF2-40B4-BE49-F238E27FC236}">
                <a16:creationId xmlns:a16="http://schemas.microsoft.com/office/drawing/2014/main" id="{29337A6D-CFC0-4E0D-8083-69B18BA30274}"/>
              </a:ext>
            </a:extLst>
          </p:cNvPr>
          <p:cNvSpPr>
            <a:spLocks noGrp="1"/>
          </p:cNvSpPr>
          <p:nvPr>
            <p:ph idx="1"/>
          </p:nvPr>
        </p:nvSpPr>
        <p:spPr/>
        <p:txBody>
          <a:bodyPr/>
          <a:lstStyle/>
          <a:p>
            <a:r>
              <a:rPr lang="en-GB" dirty="0"/>
              <a:t>Batman:</a:t>
            </a:r>
          </a:p>
          <a:p>
            <a:r>
              <a:rPr lang="en-GB" dirty="0"/>
              <a:t>In 1982 there was only 4 classifications, U, PG, 15, 18, they needed to introduce a medium between PG and 15, due to many films complying with what was no socially accepted as viewable for 12 year olds but due to the gap from PG to 15 this was not able to occur.</a:t>
            </a:r>
          </a:p>
          <a:p>
            <a:r>
              <a:rPr lang="en-GB" dirty="0"/>
              <a:t>So in 1989 they added a 12 rating, this was first given to Batman, this is because the Joker was going to be to scary for younger audiences but within the age of 12+ was deemed acceptable as the sinister tone of him would be understandable for 12+ year olds, also the BBFC saw this age demographic to be a suitable audience for Batman so it was given a 12.</a:t>
            </a:r>
          </a:p>
        </p:txBody>
      </p:sp>
    </p:spTree>
    <p:extLst>
      <p:ext uri="{BB962C8B-B14F-4D97-AF65-F5344CB8AC3E}">
        <p14:creationId xmlns:p14="http://schemas.microsoft.com/office/powerpoint/2010/main" val="3607796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AB88B-AFAD-4510-B6B7-CDCA21D7C090}"/>
              </a:ext>
            </a:extLst>
          </p:cNvPr>
          <p:cNvSpPr>
            <a:spLocks noGrp="1"/>
          </p:cNvSpPr>
          <p:nvPr>
            <p:ph type="title"/>
          </p:nvPr>
        </p:nvSpPr>
        <p:spPr/>
        <p:txBody>
          <a:bodyPr/>
          <a:lstStyle/>
          <a:p>
            <a:r>
              <a:rPr lang="en-GB" dirty="0"/>
              <a:t>Controversies</a:t>
            </a:r>
          </a:p>
        </p:txBody>
      </p:sp>
      <p:sp>
        <p:nvSpPr>
          <p:cNvPr id="3" name="Content Placeholder 2">
            <a:extLst>
              <a:ext uri="{FF2B5EF4-FFF2-40B4-BE49-F238E27FC236}">
                <a16:creationId xmlns:a16="http://schemas.microsoft.com/office/drawing/2014/main" id="{6AD80C67-B42E-489C-84F5-359C7B1F2058}"/>
              </a:ext>
            </a:extLst>
          </p:cNvPr>
          <p:cNvSpPr>
            <a:spLocks noGrp="1"/>
          </p:cNvSpPr>
          <p:nvPr>
            <p:ph idx="1"/>
          </p:nvPr>
        </p:nvSpPr>
        <p:spPr>
          <a:xfrm>
            <a:off x="1103312" y="1603514"/>
            <a:ext cx="8946541" cy="4644886"/>
          </a:xfrm>
        </p:spPr>
        <p:txBody>
          <a:bodyPr/>
          <a:lstStyle/>
          <a:p>
            <a:r>
              <a:rPr lang="en-GB" dirty="0"/>
              <a:t>The Dark Knight:</a:t>
            </a:r>
          </a:p>
          <a:p>
            <a:r>
              <a:rPr lang="en-GB" dirty="0"/>
              <a:t>Previous Batman films received a 12A rating, therefore the synergy carried onto The Dark Knight, however vast complaints where received due to the high level of violence, in particular ‘the pencil scene’ this consists of The Joker pushing someone’s head aggressively down into an upright pencil, this was seen as too violent from many parents for it being classified as 12A.</a:t>
            </a:r>
          </a:p>
          <a:p>
            <a:r>
              <a:rPr lang="en-GB" dirty="0"/>
              <a:t>However, when slowing down the scene you can clearly see that you cannot see any physical impact, it just gets strongly inferred due to the rapid process of which it happens. </a:t>
            </a:r>
          </a:p>
          <a:p>
            <a:r>
              <a:rPr lang="en-GB" dirty="0"/>
              <a:t>BBFC stayed to there initial rating and kept it as a 12A as in the guidelines it does state that you need to see the contact for it to be portrayed as </a:t>
            </a:r>
            <a:r>
              <a:rPr lang="en-GB"/>
              <a:t>violent enough for a 15. </a:t>
            </a:r>
            <a:endParaRPr lang="en-GB" dirty="0"/>
          </a:p>
        </p:txBody>
      </p:sp>
    </p:spTree>
    <p:extLst>
      <p:ext uri="{BB962C8B-B14F-4D97-AF65-F5344CB8AC3E}">
        <p14:creationId xmlns:p14="http://schemas.microsoft.com/office/powerpoint/2010/main" val="15010459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63</TotalTime>
  <Words>407</Words>
  <Application>Microsoft Office PowerPoint</Application>
  <PresentationFormat>Widescreen</PresentationFormat>
  <Paragraphs>17</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Century Gothic</vt:lpstr>
      <vt:lpstr>Wingdings 3</vt:lpstr>
      <vt:lpstr>Ion</vt:lpstr>
      <vt:lpstr>BBFC</vt:lpstr>
      <vt:lpstr>Purpose and legal</vt:lpstr>
      <vt:lpstr>Case studies</vt:lpstr>
      <vt:lpstr>Controversies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BBFC</dc:title>
  <dc:creator>Harrison Cable</dc:creator>
  <cp:lastModifiedBy>Harrison Cable</cp:lastModifiedBy>
  <cp:revision>6</cp:revision>
  <dcterms:created xsi:type="dcterms:W3CDTF">2019-09-18T14:49:40Z</dcterms:created>
  <dcterms:modified xsi:type="dcterms:W3CDTF">2019-09-18T15:53:31Z</dcterms:modified>
</cp:coreProperties>
</file>