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368240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306921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165376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64DF82-7623-4F43-929C-F692EA93B469}" type="datetimeFigureOut">
              <a:rPr lang="en-GB" smtClean="0"/>
              <a:t>04/09/2019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135422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64DF82-7623-4F43-929C-F692EA93B469}" type="datetimeFigureOut">
              <a:rPr lang="en-GB" smtClean="0"/>
              <a:t>04/09/2019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281063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64DF82-7623-4F43-929C-F692EA93B469}" type="datetimeFigureOut">
              <a:rPr lang="en-GB" smtClean="0"/>
              <a:t>04/09/2019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1658722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4DF82-7623-4F43-929C-F692EA93B469}" type="datetimeFigureOut">
              <a:rPr lang="en-GB" smtClean="0"/>
              <a:t>04/09/2019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641408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64DF82-7623-4F43-929C-F692EA93B469}" type="datetimeFigureOut">
              <a:rPr lang="en-GB" smtClean="0"/>
              <a:t>04/09/2019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71807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F664DF82-7623-4F43-929C-F692EA93B469}" type="datetimeFigureOut">
              <a:rPr lang="en-GB" smtClean="0"/>
              <a:t>04/09/2019</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70329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64DF82-7623-4F43-929C-F692EA93B469}" type="datetimeFigureOut">
              <a:rPr lang="en-GB" smtClean="0"/>
              <a:t>04/09/2019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264452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4134369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664DF82-7623-4F43-929C-F692EA93B469}" type="datetimeFigureOut">
              <a:rPr lang="en-GB" smtClean="0"/>
              <a:t>04/09/2019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3401284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292114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64DF82-7623-4F43-929C-F692EA93B469}" type="datetimeFigureOut">
              <a:rPr lang="en-GB" smtClean="0"/>
              <a:t>04/09/2019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015D07-A69E-4CFB-963D-8FBFEE536E6A}" type="slidenum">
              <a:rPr lang="en-GB" smtClean="0"/>
              <a:t>‹#›</a:t>
            </a:fld>
            <a:endParaRPr lang="en-GB"/>
          </a:p>
        </p:txBody>
      </p:sp>
    </p:spTree>
    <p:extLst>
      <p:ext uri="{BB962C8B-B14F-4D97-AF65-F5344CB8AC3E}">
        <p14:creationId xmlns:p14="http://schemas.microsoft.com/office/powerpoint/2010/main" val="1680739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F664DF82-7623-4F43-929C-F692EA93B469}" type="datetimeFigureOut">
              <a:rPr lang="en-GB" smtClean="0"/>
              <a:t>04/09/2019</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95015D07-A69E-4CFB-963D-8FBFEE536E6A}" type="slidenum">
              <a:rPr lang="en-GB" smtClean="0"/>
              <a:t>‹#›</a:t>
            </a:fld>
            <a:endParaRPr lang="en-GB"/>
          </a:p>
        </p:txBody>
      </p:sp>
    </p:spTree>
    <p:extLst>
      <p:ext uri="{BB962C8B-B14F-4D97-AF65-F5344CB8AC3E}">
        <p14:creationId xmlns:p14="http://schemas.microsoft.com/office/powerpoint/2010/main" val="3802156478"/>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E883-3922-4783-8EDB-318D0BAC39D7}"/>
              </a:ext>
            </a:extLst>
          </p:cNvPr>
          <p:cNvSpPr>
            <a:spLocks noGrp="1"/>
          </p:cNvSpPr>
          <p:nvPr>
            <p:ph type="ctrTitle"/>
          </p:nvPr>
        </p:nvSpPr>
        <p:spPr/>
        <p:txBody>
          <a:bodyPr>
            <a:normAutofit/>
          </a:bodyPr>
          <a:lstStyle/>
          <a:p>
            <a:r>
              <a:rPr lang="en-GB" dirty="0"/>
              <a:t>Nike Advertising Campaign</a:t>
            </a:r>
          </a:p>
        </p:txBody>
      </p:sp>
      <p:sp>
        <p:nvSpPr>
          <p:cNvPr id="3" name="Subtitle 2">
            <a:extLst>
              <a:ext uri="{FF2B5EF4-FFF2-40B4-BE49-F238E27FC236}">
                <a16:creationId xmlns:a16="http://schemas.microsoft.com/office/drawing/2014/main" id="{39619B08-2CEF-460C-89CC-855A2D796B66}"/>
              </a:ext>
            </a:extLst>
          </p:cNvPr>
          <p:cNvSpPr>
            <a:spLocks noGrp="1"/>
          </p:cNvSpPr>
          <p:nvPr>
            <p:ph type="subTitle" idx="1"/>
          </p:nvPr>
        </p:nvSpPr>
        <p:spPr/>
        <p:txBody>
          <a:bodyPr/>
          <a:lstStyle/>
          <a:p>
            <a:r>
              <a:rPr lang="en-GB" dirty="0"/>
              <a:t>By Harrison Cable</a:t>
            </a:r>
          </a:p>
        </p:txBody>
      </p:sp>
    </p:spTree>
    <p:extLst>
      <p:ext uri="{BB962C8B-B14F-4D97-AF65-F5344CB8AC3E}">
        <p14:creationId xmlns:p14="http://schemas.microsoft.com/office/powerpoint/2010/main" val="1490884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D9CCC-1477-45C2-9BF2-93E5A8060B3A}"/>
              </a:ext>
            </a:extLst>
          </p:cNvPr>
          <p:cNvSpPr>
            <a:spLocks noGrp="1"/>
          </p:cNvSpPr>
          <p:nvPr>
            <p:ph type="title"/>
          </p:nvPr>
        </p:nvSpPr>
        <p:spPr/>
        <p:txBody>
          <a:bodyPr/>
          <a:lstStyle/>
          <a:p>
            <a:r>
              <a:rPr lang="en-GB" dirty="0"/>
              <a:t>How was the product advertised?</a:t>
            </a:r>
          </a:p>
        </p:txBody>
      </p:sp>
      <p:sp>
        <p:nvSpPr>
          <p:cNvPr id="6" name="Content Placeholder 2">
            <a:extLst>
              <a:ext uri="{FF2B5EF4-FFF2-40B4-BE49-F238E27FC236}">
                <a16:creationId xmlns:a16="http://schemas.microsoft.com/office/drawing/2014/main" id="{F124C05F-CA51-45B4-BED1-D4055C962F83}"/>
              </a:ext>
            </a:extLst>
          </p:cNvPr>
          <p:cNvSpPr>
            <a:spLocks noGrp="1"/>
          </p:cNvSpPr>
          <p:nvPr>
            <p:ph idx="1"/>
          </p:nvPr>
        </p:nvSpPr>
        <p:spPr>
          <a:xfrm>
            <a:off x="639341" y="-1616765"/>
            <a:ext cx="10554574" cy="8309113"/>
          </a:xfrm>
        </p:spPr>
        <p:txBody>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Nike used cross media convergence to advertise the Mercurial Vapor football boots. </a:t>
            </a:r>
          </a:p>
          <a:p>
            <a:pPr marL="0" indent="0">
              <a:buNone/>
            </a:pPr>
            <a:r>
              <a:rPr lang="en-GB" dirty="0"/>
              <a:t>Firstly, via streaming websites like Youtube, where they released a video on it focusing on how the football boots are made.</a:t>
            </a:r>
          </a:p>
          <a:p>
            <a:pPr marL="0" indent="0">
              <a:buNone/>
            </a:pPr>
            <a:r>
              <a:rPr lang="en-GB" dirty="0"/>
              <a:t>Secondly, audio adverts were used where Nike focused there adverts at a persons psycho-demographics, therefore the product will be advertised to the suitable audience.</a:t>
            </a:r>
          </a:p>
          <a:p>
            <a:pPr marL="0" indent="0">
              <a:buNone/>
            </a:pPr>
            <a:r>
              <a:rPr lang="en-GB" dirty="0"/>
              <a:t>Also, the use of their shopping apps, the brand new football boot was highlighted as a focus point on the company’s app, therefore mass people saw the product instantly when opening the app.</a:t>
            </a:r>
          </a:p>
          <a:p>
            <a:pPr marL="0" indent="0">
              <a:buNone/>
            </a:pPr>
            <a:r>
              <a:rPr lang="en-GB" dirty="0"/>
              <a:t>Lastly, the use of all main social media platforms like Twitter and Instagram, where trailers where posted.</a:t>
            </a:r>
          </a:p>
        </p:txBody>
      </p:sp>
    </p:spTree>
    <p:extLst>
      <p:ext uri="{BB962C8B-B14F-4D97-AF65-F5344CB8AC3E}">
        <p14:creationId xmlns:p14="http://schemas.microsoft.com/office/powerpoint/2010/main" val="1394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186A2-2238-4FF6-B571-BA9159940774}"/>
              </a:ext>
            </a:extLst>
          </p:cNvPr>
          <p:cNvSpPr>
            <a:spLocks noGrp="1"/>
          </p:cNvSpPr>
          <p:nvPr>
            <p:ph type="title"/>
          </p:nvPr>
        </p:nvSpPr>
        <p:spPr/>
        <p:txBody>
          <a:bodyPr/>
          <a:lstStyle/>
          <a:p>
            <a:r>
              <a:rPr lang="en-GB" dirty="0"/>
              <a:t>Viral marketing</a:t>
            </a:r>
          </a:p>
        </p:txBody>
      </p:sp>
      <p:sp>
        <p:nvSpPr>
          <p:cNvPr id="3" name="Content Placeholder 2">
            <a:extLst>
              <a:ext uri="{FF2B5EF4-FFF2-40B4-BE49-F238E27FC236}">
                <a16:creationId xmlns:a16="http://schemas.microsoft.com/office/drawing/2014/main" id="{AA2E40CB-7E4A-4A5D-983A-12706090F1D6}"/>
              </a:ext>
            </a:extLst>
          </p:cNvPr>
          <p:cNvSpPr>
            <a:spLocks noGrp="1"/>
          </p:cNvSpPr>
          <p:nvPr>
            <p:ph idx="1"/>
          </p:nvPr>
        </p:nvSpPr>
        <p:spPr/>
        <p:txBody>
          <a:bodyPr/>
          <a:lstStyle/>
          <a:p>
            <a:pPr marL="0" indent="0">
              <a:buNone/>
            </a:pPr>
            <a:r>
              <a:rPr lang="en-GB" dirty="0"/>
              <a:t>Viral marketing is where consumers are encouraged to give opinions and </a:t>
            </a:r>
            <a:r>
              <a:rPr lang="en-GB" dirty="0" err="1"/>
              <a:t>informations</a:t>
            </a:r>
            <a:r>
              <a:rPr lang="en-GB" dirty="0"/>
              <a:t> based upon a product.</a:t>
            </a:r>
          </a:p>
          <a:p>
            <a:pPr marL="0" indent="0">
              <a:buNone/>
            </a:pPr>
            <a:r>
              <a:rPr lang="en-GB" dirty="0"/>
              <a:t>This is carried out via the advertisement of Nike Mercurial Vapor boots, this is mainly via social media, like Twitter and Instagram where there is an opportunity to comment opinions for example on Instagram it has 2400 comments, vastly sharing positive views on the new product.</a:t>
            </a:r>
          </a:p>
        </p:txBody>
      </p:sp>
    </p:spTree>
    <p:extLst>
      <p:ext uri="{BB962C8B-B14F-4D97-AF65-F5344CB8AC3E}">
        <p14:creationId xmlns:p14="http://schemas.microsoft.com/office/powerpoint/2010/main" val="1308699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3C2F-CADC-4DA2-88CE-85C84C80AE1E}"/>
              </a:ext>
            </a:extLst>
          </p:cNvPr>
          <p:cNvSpPr>
            <a:spLocks noGrp="1"/>
          </p:cNvSpPr>
          <p:nvPr>
            <p:ph type="title"/>
          </p:nvPr>
        </p:nvSpPr>
        <p:spPr/>
        <p:txBody>
          <a:bodyPr/>
          <a:lstStyle/>
          <a:p>
            <a:r>
              <a:rPr lang="en-GB" dirty="0"/>
              <a:t>Social Media</a:t>
            </a:r>
          </a:p>
        </p:txBody>
      </p:sp>
      <p:sp>
        <p:nvSpPr>
          <p:cNvPr id="3" name="Content Placeholder 2">
            <a:extLst>
              <a:ext uri="{FF2B5EF4-FFF2-40B4-BE49-F238E27FC236}">
                <a16:creationId xmlns:a16="http://schemas.microsoft.com/office/drawing/2014/main" id="{22771F24-3787-45B8-AB13-8890FF0FF5C7}"/>
              </a:ext>
            </a:extLst>
          </p:cNvPr>
          <p:cNvSpPr>
            <a:spLocks noGrp="1"/>
          </p:cNvSpPr>
          <p:nvPr>
            <p:ph idx="1"/>
          </p:nvPr>
        </p:nvSpPr>
        <p:spPr/>
        <p:txBody>
          <a:bodyPr/>
          <a:lstStyle/>
          <a:p>
            <a:pPr marL="0" indent="0">
              <a:buNone/>
            </a:pPr>
            <a:r>
              <a:rPr lang="en-GB" dirty="0"/>
              <a:t>Social media is used massively via Nike, mainly on the @NikeFootball page with 41 million followers, this allows the range of viewership of the trailers, meaning that people can make a judgement about weather they want to buy the boot, most likely resulting in greater sales.</a:t>
            </a:r>
          </a:p>
          <a:p>
            <a:pPr marL="0" indent="0">
              <a:buNone/>
            </a:pPr>
            <a:r>
              <a:rPr lang="en-GB" dirty="0"/>
              <a:t>Celebrity endorsement works in synergy with social media with ‘Neymar’ being the celebrity that is seen in the trailer, this then uses both @NikeFootball account and @Neymarjr to then promote the trailer, this allows Nike to add all of Neymar's 125 million followers to the viewership, expanding the opportunity for a vast array of people to watch.</a:t>
            </a:r>
          </a:p>
        </p:txBody>
      </p:sp>
    </p:spTree>
    <p:extLst>
      <p:ext uri="{BB962C8B-B14F-4D97-AF65-F5344CB8AC3E}">
        <p14:creationId xmlns:p14="http://schemas.microsoft.com/office/powerpoint/2010/main" val="26892821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209</TotalTime>
  <Words>321</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Century Gothic</vt:lpstr>
      <vt:lpstr>Wingdings 2</vt:lpstr>
      <vt:lpstr>Quotable</vt:lpstr>
      <vt:lpstr>Nike Advertising Campaign</vt:lpstr>
      <vt:lpstr>How was the product advertised?</vt:lpstr>
      <vt:lpstr>Viral marketing</vt:lpstr>
      <vt:lpstr>Social Media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Nike Advertising Campaign</dc:title>
  <dc:creator>Harrison Cable</dc:creator>
  <cp:lastModifiedBy>Harrison Cable</cp:lastModifiedBy>
  <cp:revision>7</cp:revision>
  <dcterms:created xsi:type="dcterms:W3CDTF">2019-09-04T12:18:51Z</dcterms:created>
  <dcterms:modified xsi:type="dcterms:W3CDTF">2019-09-04T15:48:01Z</dcterms:modified>
</cp:coreProperties>
</file>