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9DBB-9D75-4E64-A913-38D913D2CAB2}" type="datetimeFigureOut">
              <a:rPr lang="en-GB" smtClean="0"/>
              <a:t>18/09/2019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1625-D236-4A3B-AC96-D1BB6C61A7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1254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9DBB-9D75-4E64-A913-38D913D2CAB2}" type="datetimeFigureOut">
              <a:rPr lang="en-GB" smtClean="0"/>
              <a:t>18/09/2019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1625-D236-4A3B-AC96-D1BB6C61A7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2129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9DBB-9D75-4E64-A913-38D913D2CAB2}" type="datetimeFigureOut">
              <a:rPr lang="en-GB" smtClean="0"/>
              <a:t>18/09/2019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1625-D236-4A3B-AC96-D1BB6C61A7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866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9DBB-9D75-4E64-A913-38D913D2CAB2}" type="datetimeFigureOut">
              <a:rPr lang="en-GB" smtClean="0"/>
              <a:t>18/09/2019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1625-D236-4A3B-AC96-D1BB6C61A7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5521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9DBB-9D75-4E64-A913-38D913D2CAB2}" type="datetimeFigureOut">
              <a:rPr lang="en-GB" smtClean="0"/>
              <a:t>18/09/2019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1625-D236-4A3B-AC96-D1BB6C61A7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843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9DBB-9D75-4E64-A913-38D913D2CAB2}" type="datetimeFigureOut">
              <a:rPr lang="en-GB" smtClean="0"/>
              <a:t>18/09/2019</a:t>
            </a:fld>
            <a:endParaRPr lang="en-GB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1625-D236-4A3B-AC96-D1BB6C61A7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346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9DBB-9D75-4E64-A913-38D913D2CAB2}" type="datetimeFigureOut">
              <a:rPr lang="en-GB" smtClean="0"/>
              <a:t>18/09/2019</a:t>
            </a:fld>
            <a:endParaRPr lang="en-GB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1625-D236-4A3B-AC96-D1BB6C61A7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1838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9DBB-9D75-4E64-A913-38D913D2CAB2}" type="datetimeFigureOut">
              <a:rPr lang="en-GB" smtClean="0"/>
              <a:t>18/09/2019</a:t>
            </a:fld>
            <a:endParaRPr lang="en-GB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1625-D236-4A3B-AC96-D1BB6C61A7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565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9DBB-9D75-4E64-A913-38D913D2CAB2}" type="datetimeFigureOut">
              <a:rPr lang="en-GB" smtClean="0"/>
              <a:t>18/09/2019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1625-D236-4A3B-AC96-D1BB6C61A7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155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9DBB-9D75-4E64-A913-38D913D2CAB2}" type="datetimeFigureOut">
              <a:rPr lang="en-GB" smtClean="0"/>
              <a:t>18/09/2019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1625-D236-4A3B-AC96-D1BB6C61A7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699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9DBB-9D75-4E64-A913-38D913D2CAB2}" type="datetimeFigureOut">
              <a:rPr lang="en-GB" smtClean="0"/>
              <a:t>18/09/2019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1625-D236-4A3B-AC96-D1BB6C61A7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32695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9DBB-9D75-4E64-A913-38D913D2CAB2}" type="datetimeFigureOut">
              <a:rPr lang="en-GB" smtClean="0"/>
              <a:t>18/09/2019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1625-D236-4A3B-AC96-D1BB6C61A734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249617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9DBB-9D75-4E64-A913-38D913D2CAB2}" type="datetimeFigureOut">
              <a:rPr lang="en-GB" smtClean="0"/>
              <a:t>18/09/2019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1625-D236-4A3B-AC96-D1BB6C61A7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22531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9DBB-9D75-4E64-A913-38D913D2CAB2}" type="datetimeFigureOut">
              <a:rPr lang="en-GB" smtClean="0"/>
              <a:t>18/09/2019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1625-D236-4A3B-AC96-D1BB6C61A7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9004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9DBB-9D75-4E64-A913-38D913D2CAB2}" type="datetimeFigureOut">
              <a:rPr lang="en-GB" smtClean="0"/>
              <a:t>18/09/2019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1625-D236-4A3B-AC96-D1BB6C61A7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6618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9DBB-9D75-4E64-A913-38D913D2CAB2}" type="datetimeFigureOut">
              <a:rPr lang="en-GB" smtClean="0"/>
              <a:t>18/09/2019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1625-D236-4A3B-AC96-D1BB6C61A7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86990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9DBB-9D75-4E64-A913-38D913D2CAB2}" type="datetimeFigureOut">
              <a:rPr lang="en-GB" smtClean="0"/>
              <a:t>18/09/2019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1625-D236-4A3B-AC96-D1BB6C61A7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6140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1129DBB-9D75-4E64-A913-38D913D2CAB2}" type="datetimeFigureOut">
              <a:rPr lang="en-GB" smtClean="0"/>
              <a:t>18/09/2019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D31625-D236-4A3B-AC96-D1BB6C61A7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94554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1B387-6BF0-4D42-B6C4-FBEE21441A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IPSO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05C7E9-395C-4019-8D6D-E13C398112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Harrison cable</a:t>
            </a:r>
          </a:p>
        </p:txBody>
      </p:sp>
    </p:spTree>
    <p:extLst>
      <p:ext uri="{BB962C8B-B14F-4D97-AF65-F5344CB8AC3E}">
        <p14:creationId xmlns:p14="http://schemas.microsoft.com/office/powerpoint/2010/main" val="3075876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88C6F-6F01-45D5-87F2-EF512742E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Purpose and legal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D75EB5-98A8-47D3-8F64-E464C00F5E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Independent Press Standards Organisation</a:t>
            </a:r>
          </a:p>
          <a:p>
            <a:r>
              <a:rPr lang="en-GB" dirty="0"/>
              <a:t>It’s an independent regulator on print releases, newspaper, magazine.</a:t>
            </a:r>
          </a:p>
          <a:p>
            <a:r>
              <a:rPr lang="en-GB" dirty="0"/>
              <a:t>They take action to any unethical actions from these forms of broadcasting.</a:t>
            </a:r>
          </a:p>
          <a:p>
            <a:r>
              <a:rPr lang="en-GB" dirty="0"/>
              <a:t>They don’t have many legal procedures that they an take action upon but they focus on informing government to then take action when necessary. </a:t>
            </a:r>
          </a:p>
          <a:p>
            <a:r>
              <a:rPr lang="en-GB" dirty="0"/>
              <a:t>This is when issues like accuracy isn’t there, invasion of privacy, hostility towards people.</a:t>
            </a:r>
          </a:p>
        </p:txBody>
      </p:sp>
    </p:spTree>
    <p:extLst>
      <p:ext uri="{BB962C8B-B14F-4D97-AF65-F5344CB8AC3E}">
        <p14:creationId xmlns:p14="http://schemas.microsoft.com/office/powerpoint/2010/main" val="2550510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3EF02-6BCD-4C8A-BED9-6618CD61A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Case studies/controversies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BDB7A-FEED-4E2C-9195-C2A2437B73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6741975" cy="4195481"/>
          </a:xfrm>
        </p:spPr>
        <p:txBody>
          <a:bodyPr/>
          <a:lstStyle/>
          <a:p>
            <a:r>
              <a:rPr lang="en-GB" dirty="0"/>
              <a:t>In 2011 the News International phone hacking scandal:</a:t>
            </a:r>
          </a:p>
          <a:p>
            <a:r>
              <a:rPr lang="en-GB" dirty="0"/>
              <a:t>It became apparent when the parents of Mille Downers want missing, the newspapers new the last road she was on, and this information was breached through hacking that newspapers did.</a:t>
            </a:r>
          </a:p>
          <a:p>
            <a:r>
              <a:rPr lang="en-GB" dirty="0"/>
              <a:t>This led to the 2 companies involved being removed and journalist being sentenced to prison (one was News of the World)</a:t>
            </a:r>
          </a:p>
          <a:p>
            <a:r>
              <a:rPr lang="en-GB" dirty="0"/>
              <a:t>This shows that a mass breach of security onto all people, royalty, famous etc led to major consequences and punishment.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B21281-9F89-441A-BB7F-79633A5154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287" y="2730605"/>
            <a:ext cx="3743325" cy="249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664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4297B-8080-49C4-9195-0610F9E1D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B292C6-1595-4BD2-8E35-653EC3B48A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6679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44</TotalTime>
  <Words>169</Words>
  <Application>Microsoft Office PowerPoint</Application>
  <PresentationFormat>Widescreen</PresentationFormat>
  <Paragraphs>13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Century Gothic</vt:lpstr>
      <vt:lpstr>Wingdings 3</vt:lpstr>
      <vt:lpstr>Ion</vt:lpstr>
      <vt:lpstr>IPSO</vt:lpstr>
      <vt:lpstr>Purpose and legal</vt:lpstr>
      <vt:lpstr>Case studies/controversies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IPSO</dc:title>
  <dc:creator>Harrison Cable</dc:creator>
  <cp:lastModifiedBy>Harrison Cable</cp:lastModifiedBy>
  <cp:revision>4</cp:revision>
  <dcterms:created xsi:type="dcterms:W3CDTF">2019-09-18T16:03:04Z</dcterms:created>
  <dcterms:modified xsi:type="dcterms:W3CDTF">2019-09-18T16:47:14Z</dcterms:modified>
</cp:coreProperties>
</file>