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201566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259331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191063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0BA0F8B-589B-4004-BB8C-B0801E60EA19}"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28054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0BA0F8B-589B-4004-BB8C-B0801E60EA19}" type="datetimeFigureOut">
              <a:rPr lang="en-GB" smtClean="0"/>
              <a:t>19/09/2019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359835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102040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58540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3600724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0BA0F8B-589B-4004-BB8C-B0801E60EA19}"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1966970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0BA0F8B-589B-4004-BB8C-B0801E60EA19}"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1995854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673852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45157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2596188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1199947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400624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651077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BA0F8B-589B-4004-BB8C-B0801E60EA19}"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DBC71A-B136-4C78-8828-A4013BF237EA}" type="slidenum">
              <a:rPr lang="en-GB" smtClean="0"/>
              <a:t>‹#›</a:t>
            </a:fld>
            <a:endParaRPr lang="en-GB"/>
          </a:p>
        </p:txBody>
      </p:sp>
    </p:spTree>
    <p:extLst>
      <p:ext uri="{BB962C8B-B14F-4D97-AF65-F5344CB8AC3E}">
        <p14:creationId xmlns:p14="http://schemas.microsoft.com/office/powerpoint/2010/main" val="209841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0BA0F8B-589B-4004-BB8C-B0801E60EA19}" type="datetimeFigureOut">
              <a:rPr lang="en-GB" smtClean="0"/>
              <a:t>19/09/2019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BDBC71A-B136-4C78-8828-A4013BF237EA}" type="slidenum">
              <a:rPr lang="en-GB" smtClean="0"/>
              <a:t>‹#›</a:t>
            </a:fld>
            <a:endParaRPr lang="en-GB"/>
          </a:p>
        </p:txBody>
      </p:sp>
    </p:spTree>
    <p:extLst>
      <p:ext uri="{BB962C8B-B14F-4D97-AF65-F5344CB8AC3E}">
        <p14:creationId xmlns:p14="http://schemas.microsoft.com/office/powerpoint/2010/main" val="312824406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OFCOM</a:t>
            </a:r>
            <a:endParaRPr lang="en-GB" dirty="0"/>
          </a:p>
        </p:txBody>
      </p:sp>
      <p:sp>
        <p:nvSpPr>
          <p:cNvPr id="3" name="Subtitle 2"/>
          <p:cNvSpPr>
            <a:spLocks noGrp="1"/>
          </p:cNvSpPr>
          <p:nvPr>
            <p:ph type="subTitle" idx="1"/>
          </p:nvPr>
        </p:nvSpPr>
        <p:spPr/>
        <p:txBody>
          <a:bodyPr/>
          <a:lstStyle/>
          <a:p>
            <a:r>
              <a:rPr lang="en-US" dirty="0" smtClean="0"/>
              <a:t>Harrison cable</a:t>
            </a:r>
            <a:endParaRPr lang="en-GB" dirty="0"/>
          </a:p>
        </p:txBody>
      </p:sp>
    </p:spTree>
    <p:extLst>
      <p:ext uri="{BB962C8B-B14F-4D97-AF65-F5344CB8AC3E}">
        <p14:creationId xmlns:p14="http://schemas.microsoft.com/office/powerpoint/2010/main" val="1770446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US" dirty="0" smtClean="0"/>
              <a:t>The Office of Communications</a:t>
            </a:r>
          </a:p>
          <a:p>
            <a:r>
              <a:rPr lang="en-US" dirty="0" smtClean="0"/>
              <a:t>It is a UK government company that regulates broadband, home phone and mobile phone and also a little bit of TV and radio.</a:t>
            </a:r>
          </a:p>
          <a:p>
            <a:r>
              <a:rPr lang="en-US" dirty="0" smtClean="0"/>
              <a:t>Also the Royal Postal service to ensure that they deliver and collect letters 6 days a week.</a:t>
            </a:r>
          </a:p>
          <a:p>
            <a:r>
              <a:rPr lang="en-US" dirty="0" smtClean="0"/>
              <a:t>Making sure people don’t get scammed, mainly protecting younger and older people.</a:t>
            </a:r>
          </a:p>
          <a:p>
            <a:r>
              <a:rPr lang="en-US" dirty="0" smtClean="0"/>
              <a:t>They take complaints that people may have based upon a company etc and take a look into them.</a:t>
            </a:r>
            <a:endParaRPr lang="en-GB" dirty="0"/>
          </a:p>
        </p:txBody>
      </p:sp>
    </p:spTree>
    <p:extLst>
      <p:ext uri="{BB962C8B-B14F-4D97-AF65-F5344CB8AC3E}">
        <p14:creationId xmlns:p14="http://schemas.microsoft.com/office/powerpoint/2010/main" val="2354244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a:t>
            </a:r>
            <a:endParaRPr lang="en-GB" dirty="0"/>
          </a:p>
        </p:txBody>
      </p:sp>
      <p:sp>
        <p:nvSpPr>
          <p:cNvPr id="3" name="Content Placeholder 2"/>
          <p:cNvSpPr>
            <a:spLocks noGrp="1"/>
          </p:cNvSpPr>
          <p:nvPr>
            <p:ph idx="1"/>
          </p:nvPr>
        </p:nvSpPr>
        <p:spPr/>
        <p:txBody>
          <a:bodyPr/>
          <a:lstStyle/>
          <a:p>
            <a:r>
              <a:rPr lang="en-US" dirty="0" smtClean="0"/>
              <a:t>OFCOM take complaints that people may have on people or services from someone or a company.</a:t>
            </a:r>
          </a:p>
          <a:p>
            <a:r>
              <a:rPr lang="en-US" dirty="0" smtClean="0"/>
              <a:t>Although it is a government agency, the UK government hasn’t given OFCOM the authority to take legal action on these complaints.</a:t>
            </a:r>
          </a:p>
          <a:p>
            <a:r>
              <a:rPr lang="en-US" dirty="0" smtClean="0"/>
              <a:t>However, they do offer a dispute system, they act as the ‘middleman’ between consumer and provider, helping them resolve to a fair outcome, normally this takes 6 weeks but for more </a:t>
            </a:r>
            <a:r>
              <a:rPr lang="en-US" dirty="0" err="1" smtClean="0"/>
              <a:t>comlex</a:t>
            </a:r>
            <a:r>
              <a:rPr lang="en-US" dirty="0" smtClean="0"/>
              <a:t> cases it can take longer.</a:t>
            </a:r>
            <a:endParaRPr lang="en-GB" dirty="0"/>
          </a:p>
        </p:txBody>
      </p:sp>
    </p:spTree>
    <p:extLst>
      <p:ext uri="{BB962C8B-B14F-4D97-AF65-F5344CB8AC3E}">
        <p14:creationId xmlns:p14="http://schemas.microsoft.com/office/powerpoint/2010/main" val="1191715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Studies</a:t>
            </a:r>
            <a:endParaRPr lang="en-GB" dirty="0"/>
          </a:p>
        </p:txBody>
      </p:sp>
      <p:sp>
        <p:nvSpPr>
          <p:cNvPr id="3" name="Content Placeholder 2"/>
          <p:cNvSpPr>
            <a:spLocks noGrp="1"/>
          </p:cNvSpPr>
          <p:nvPr>
            <p:ph idx="1"/>
          </p:nvPr>
        </p:nvSpPr>
        <p:spPr/>
        <p:txBody>
          <a:bodyPr/>
          <a:lstStyle/>
          <a:p>
            <a:r>
              <a:rPr lang="en-US" dirty="0" smtClean="0"/>
              <a:t>OFCOM in 2008 gave the BBC a £400,000 fine.</a:t>
            </a:r>
          </a:p>
          <a:p>
            <a:r>
              <a:rPr lang="en-US" dirty="0" smtClean="0"/>
              <a:t>This was because programs like Comic Relief, Sports Relief, Children in Need and radio shows like the Jo Wiley show was seen by OFCOM that these shows made up winners of competitions and even used themselves as winners, this was deceiving the public to spend money on telephone rights and entry fees for the competition when in reality no one won the prizes.</a:t>
            </a:r>
          </a:p>
          <a:p>
            <a:r>
              <a:rPr lang="en-US" dirty="0"/>
              <a:t>"Overall, </a:t>
            </a:r>
            <a:r>
              <a:rPr lang="en-US" dirty="0" err="1"/>
              <a:t>Ofcom</a:t>
            </a:r>
            <a:r>
              <a:rPr lang="en-US" dirty="0"/>
              <a:t> found that the BBC failed to have adequate management oversight of its compliance and training procedures to ensure that the audiences were not misled."</a:t>
            </a:r>
            <a:endParaRPr lang="en-GB" dirty="0"/>
          </a:p>
        </p:txBody>
      </p:sp>
    </p:spTree>
    <p:extLst>
      <p:ext uri="{BB962C8B-B14F-4D97-AF65-F5344CB8AC3E}">
        <p14:creationId xmlns:p14="http://schemas.microsoft.com/office/powerpoint/2010/main" val="24337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a:t>
            </a:r>
            <a:endParaRPr lang="en-GB" dirty="0"/>
          </a:p>
        </p:txBody>
      </p:sp>
      <p:sp>
        <p:nvSpPr>
          <p:cNvPr id="3" name="Content Placeholder 2"/>
          <p:cNvSpPr>
            <a:spLocks noGrp="1"/>
          </p:cNvSpPr>
          <p:nvPr>
            <p:ph idx="1"/>
          </p:nvPr>
        </p:nvSpPr>
        <p:spPr/>
        <p:txBody>
          <a:bodyPr/>
          <a:lstStyle/>
          <a:p>
            <a:r>
              <a:rPr lang="en-US" dirty="0" smtClean="0"/>
              <a:t>Since then no major cases of misleading viewers has been apparent, this is probably because of the stature of the BBC and it shows that even the biggest of broadcasting companies still get punished.</a:t>
            </a:r>
          </a:p>
          <a:p>
            <a:r>
              <a:rPr lang="en-US" dirty="0" smtClean="0"/>
              <a:t>So therefore it definitely has acted as </a:t>
            </a:r>
            <a:r>
              <a:rPr lang="en-US" smtClean="0"/>
              <a:t>a deterrent </a:t>
            </a:r>
            <a:r>
              <a:rPr lang="en-US" dirty="0" smtClean="0"/>
              <a:t>for other broadcasters like ITV, Channel 4, Sky etc to ensure that when competitions are used that the correct procedures are being carried out, legally, to ensure that the viewers are in for a chance and someone actually wins the prize.</a:t>
            </a:r>
            <a:endParaRPr lang="en-GB" dirty="0"/>
          </a:p>
        </p:txBody>
      </p:sp>
    </p:spTree>
    <p:extLst>
      <p:ext uri="{BB962C8B-B14F-4D97-AF65-F5344CB8AC3E}">
        <p14:creationId xmlns:p14="http://schemas.microsoft.com/office/powerpoint/2010/main" val="3796664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23</TotalTime>
  <Words>369</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Century Gothic</vt:lpstr>
      <vt:lpstr>Wingdings 3</vt:lpstr>
      <vt:lpstr>Ion</vt:lpstr>
      <vt:lpstr>OFCOM</vt:lpstr>
      <vt:lpstr>PowerPoint Presentation</vt:lpstr>
      <vt:lpstr>Legal</vt:lpstr>
      <vt:lpstr>Case Studies</vt:lpstr>
      <vt:lpstr>Effect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OFCOM</dc:title>
  <dc:creator>Cable, Harrison</dc:creator>
  <cp:lastModifiedBy>Cable, Harrison</cp:lastModifiedBy>
  <cp:revision>19</cp:revision>
  <dcterms:created xsi:type="dcterms:W3CDTF">2019-09-19T14:34:52Z</dcterms:created>
  <dcterms:modified xsi:type="dcterms:W3CDTF">2019-09-19T14:57:53Z</dcterms:modified>
</cp:coreProperties>
</file>