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3817963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2498311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1396025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1A58B6-7045-4ECA-8A31-CA07C67CD230}" type="datetimeFigureOut">
              <a:rPr lang="en-GB" smtClean="0"/>
              <a:t>19/09/2019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3907225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1A58B6-7045-4ECA-8A31-CA07C67CD230}" type="datetimeFigureOut">
              <a:rPr lang="en-GB" smtClean="0"/>
              <a:t>19/09/2019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2890083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50885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4271299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3996270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F1A58B6-7045-4ECA-8A31-CA07C67CD230}" type="datetimeFigureOut">
              <a:rPr lang="en-GB" smtClean="0"/>
              <a:t>19/09/2019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4045916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F1A58B6-7045-4ECA-8A31-CA07C67CD230}" type="datetimeFigureOut">
              <a:rPr lang="en-GB" smtClean="0"/>
              <a:t>19/09/2019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2984132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612924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75108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2569526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3551591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2604466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4007178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1A58B6-7045-4ECA-8A31-CA07C67CD230}" type="datetimeFigureOut">
              <a:rPr lang="en-GB" smtClean="0"/>
              <a:t>19/09/2019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9C2DF6-683C-4055-A245-E658429CD5C1}" type="slidenum">
              <a:rPr lang="en-GB" smtClean="0"/>
              <a:t>‹#›</a:t>
            </a:fld>
            <a:endParaRPr lang="en-GB"/>
          </a:p>
        </p:txBody>
      </p:sp>
    </p:spTree>
    <p:extLst>
      <p:ext uri="{BB962C8B-B14F-4D97-AF65-F5344CB8AC3E}">
        <p14:creationId xmlns:p14="http://schemas.microsoft.com/office/powerpoint/2010/main" val="508611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F1A58B6-7045-4ECA-8A31-CA07C67CD230}" type="datetimeFigureOut">
              <a:rPr lang="en-GB" smtClean="0"/>
              <a:t>19/09/2019</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89C2DF6-683C-4055-A245-E658429CD5C1}" type="slidenum">
              <a:rPr lang="en-GB" smtClean="0"/>
              <a:t>‹#›</a:t>
            </a:fld>
            <a:endParaRPr lang="en-GB"/>
          </a:p>
        </p:txBody>
      </p:sp>
    </p:spTree>
    <p:extLst>
      <p:ext uri="{BB962C8B-B14F-4D97-AF65-F5344CB8AC3E}">
        <p14:creationId xmlns:p14="http://schemas.microsoft.com/office/powerpoint/2010/main" val="34461953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PEGI</a:t>
            </a:r>
            <a:endParaRPr lang="en-GB" dirty="0"/>
          </a:p>
        </p:txBody>
      </p:sp>
      <p:sp>
        <p:nvSpPr>
          <p:cNvPr id="3" name="Subtitle 2"/>
          <p:cNvSpPr>
            <a:spLocks noGrp="1"/>
          </p:cNvSpPr>
          <p:nvPr>
            <p:ph type="subTitle" idx="1"/>
          </p:nvPr>
        </p:nvSpPr>
        <p:spPr/>
        <p:txBody>
          <a:bodyPr/>
          <a:lstStyle/>
          <a:p>
            <a:r>
              <a:rPr lang="en-GB" dirty="0" smtClean="0"/>
              <a:t>HARRISON CABLE</a:t>
            </a:r>
            <a:endParaRPr lang="en-GB" dirty="0"/>
          </a:p>
        </p:txBody>
      </p:sp>
    </p:spTree>
    <p:extLst>
      <p:ext uri="{BB962C8B-B14F-4D97-AF65-F5344CB8AC3E}">
        <p14:creationId xmlns:p14="http://schemas.microsoft.com/office/powerpoint/2010/main" val="1284712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4030392" cy="1400530"/>
          </a:xfrm>
        </p:spPr>
        <p:txBody>
          <a:bodyPr/>
          <a:lstStyle/>
          <a:p>
            <a:r>
              <a:rPr lang="en-GB" dirty="0" smtClean="0"/>
              <a:t>Purpose</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Pan European Game Information</a:t>
            </a:r>
          </a:p>
          <a:p>
            <a:r>
              <a:rPr lang="en-GB" dirty="0" smtClean="0"/>
              <a:t>The age classification system for video games and phone apps in Europe.</a:t>
            </a:r>
          </a:p>
          <a:p>
            <a:r>
              <a:rPr lang="en-GB" dirty="0" smtClean="0"/>
              <a:t>Their goal is to inform people on content of games and the age suitability that goes with this.</a:t>
            </a:r>
          </a:p>
          <a:p>
            <a:r>
              <a:rPr lang="en-GB" dirty="0" smtClean="0"/>
              <a:t>To protect underage from unsuitable content.</a:t>
            </a:r>
          </a:p>
          <a:p>
            <a:r>
              <a:rPr lang="en-GB" dirty="0" smtClean="0"/>
              <a:t>These categories come under ‘bad language’ ‘discrimination’ ‘drugs’ ‘fear’ ‘gambling’ ‘sex’ ‘violence’ ‘online’</a:t>
            </a:r>
          </a:p>
          <a:p>
            <a:r>
              <a:rPr lang="en-GB" dirty="0" smtClean="0"/>
              <a:t>These categories are labelled on all games of they contain this content, allowing parents/others to see what is included in the game.</a:t>
            </a:r>
          </a:p>
          <a:p>
            <a:r>
              <a:rPr lang="en-US" dirty="0" smtClean="0"/>
              <a:t>PEGI don’t rate games based upon difficulty, for example a game can be an 18 but be easy for 5 year olds to use/vice versa.</a:t>
            </a:r>
            <a:endParaRPr lang="en-GB"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0513" y="452718"/>
            <a:ext cx="3982492" cy="1363669"/>
          </a:xfrm>
          <a:prstGeom prst="rect">
            <a:avLst/>
          </a:prstGeom>
        </p:spPr>
      </p:pic>
    </p:spTree>
    <p:extLst>
      <p:ext uri="{BB962C8B-B14F-4D97-AF65-F5344CB8AC3E}">
        <p14:creationId xmlns:p14="http://schemas.microsoft.com/office/powerpoint/2010/main" val="284385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Legal/Effect on games</a:t>
            </a:r>
            <a:endParaRPr lang="en-GB" dirty="0"/>
          </a:p>
        </p:txBody>
      </p:sp>
      <p:sp>
        <p:nvSpPr>
          <p:cNvPr id="3" name="Content Placeholder 2"/>
          <p:cNvSpPr>
            <a:spLocks noGrp="1"/>
          </p:cNvSpPr>
          <p:nvPr>
            <p:ph idx="1"/>
          </p:nvPr>
        </p:nvSpPr>
        <p:spPr>
          <a:xfrm>
            <a:off x="1103312" y="1853248"/>
            <a:ext cx="8946541" cy="4395152"/>
          </a:xfrm>
        </p:spPr>
        <p:txBody>
          <a:bodyPr>
            <a:normAutofit fontScale="92500" lnSpcReduction="10000"/>
          </a:bodyPr>
          <a:lstStyle/>
          <a:p>
            <a:r>
              <a:rPr lang="en-US" dirty="0" smtClean="0"/>
              <a:t>PEGI doesn’t have any legislation ability.</a:t>
            </a:r>
          </a:p>
          <a:p>
            <a:r>
              <a:rPr lang="en-US" dirty="0" smtClean="0"/>
              <a:t>They simply base their company of providing classification's and guidelines for consumers.</a:t>
            </a:r>
          </a:p>
          <a:p>
            <a:endParaRPr lang="en-US" dirty="0"/>
          </a:p>
          <a:p>
            <a:r>
              <a:rPr lang="en-US" dirty="0" smtClean="0"/>
              <a:t>Due to some games like Manhunt having be removed from the market, this made other game developers, consider the effects of content in their games.</a:t>
            </a:r>
          </a:p>
          <a:p>
            <a:r>
              <a:rPr lang="en-US" dirty="0" smtClean="0"/>
              <a:t>On the other hand you could put forward the argument that games have developed in more violent and aggressive, potentially desensitizing consumers form the aggressive nature of the games, as games like Black Ops etc are violent in comparison to what an 16 was classified as 10 years ago.</a:t>
            </a:r>
          </a:p>
          <a:p>
            <a:pPr lvl="1"/>
            <a:r>
              <a:rPr lang="en-US" sz="1900" dirty="0" smtClean="0"/>
              <a:t>However this could also because societal views on violence in video games has been deemed as more accepted.</a:t>
            </a:r>
          </a:p>
        </p:txBody>
      </p:sp>
    </p:spTree>
    <p:extLst>
      <p:ext uri="{BB962C8B-B14F-4D97-AF65-F5344CB8AC3E}">
        <p14:creationId xmlns:p14="http://schemas.microsoft.com/office/powerpoint/2010/main" val="80365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3873638" cy="1400530"/>
          </a:xfrm>
        </p:spPr>
        <p:txBody>
          <a:bodyPr/>
          <a:lstStyle/>
          <a:p>
            <a:r>
              <a:rPr lang="en-GB" dirty="0" smtClean="0"/>
              <a:t>Case studies </a:t>
            </a:r>
            <a:endParaRPr lang="en-GB" dirty="0"/>
          </a:p>
        </p:txBody>
      </p:sp>
      <p:sp>
        <p:nvSpPr>
          <p:cNvPr id="5" name="Content Placeholder 4"/>
          <p:cNvSpPr>
            <a:spLocks noGrp="1"/>
          </p:cNvSpPr>
          <p:nvPr>
            <p:ph idx="1"/>
          </p:nvPr>
        </p:nvSpPr>
        <p:spPr>
          <a:xfrm>
            <a:off x="1007519" y="1853248"/>
            <a:ext cx="8946541" cy="4532811"/>
          </a:xfrm>
        </p:spPr>
        <p:txBody>
          <a:bodyPr>
            <a:normAutofit/>
          </a:bodyPr>
          <a:lstStyle/>
          <a:p>
            <a:r>
              <a:rPr lang="en-GB" dirty="0" smtClean="0"/>
              <a:t>NBA 2k20 recently released the game and trailers, within this had a gambling scene of a casino betting, NBA getting a PEGI 3 rating has been deemed as ‘to close for comfort’ from some critics, as the ability for underage people over 3 can then develop an understanding for gambling, potentially an addiction.</a:t>
            </a:r>
          </a:p>
          <a:p>
            <a:r>
              <a:rPr lang="en-US" dirty="0" smtClean="0"/>
              <a:t>PEGI said “</a:t>
            </a:r>
            <a:r>
              <a:rPr lang="en-US" dirty="0"/>
              <a:t>"A video game gets the gambling content descriptor if it contains moving images that encourage and/or teach the use of games of chance that are played/carried out as a traditional means of </a:t>
            </a:r>
            <a:r>
              <a:rPr lang="en-US" dirty="0" smtClean="0"/>
              <a:t>gambling”</a:t>
            </a:r>
          </a:p>
          <a:p>
            <a:r>
              <a:rPr lang="en-US" dirty="0" smtClean="0"/>
              <a:t>“It is </a:t>
            </a:r>
            <a:r>
              <a:rPr lang="en-US" dirty="0"/>
              <a:t>simply part of the general </a:t>
            </a:r>
            <a:r>
              <a:rPr lang="en-US" dirty="0" smtClean="0"/>
              <a:t>storyline”.</a:t>
            </a:r>
          </a:p>
          <a:p>
            <a:r>
              <a:rPr lang="en-US" dirty="0" smtClean="0"/>
              <a:t>Therefore under PEGI guidelines the game doesn’t breach the rules and regulations of gambling so therefore a change in classification is unlikely.</a:t>
            </a: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326" y="394649"/>
            <a:ext cx="2315358" cy="1294814"/>
          </a:xfrm>
          <a:prstGeom prst="rect">
            <a:avLst/>
          </a:prstGeom>
        </p:spPr>
      </p:pic>
    </p:spTree>
    <p:extLst>
      <p:ext uri="{BB962C8B-B14F-4D97-AF65-F5344CB8AC3E}">
        <p14:creationId xmlns:p14="http://schemas.microsoft.com/office/powerpoint/2010/main" val="9113440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A5EF892C4D004197151A2330798AB3" ma:contentTypeVersion="5" ma:contentTypeDescription="Create a new document." ma:contentTypeScope="" ma:versionID="7d0e52639fe705988ad3fd43c3f75785">
  <xsd:schema xmlns:xsd="http://www.w3.org/2001/XMLSchema" xmlns:xs="http://www.w3.org/2001/XMLSchema" xmlns:p="http://schemas.microsoft.com/office/2006/metadata/properties" xmlns:ns3="1236fc81-14ca-4cb9-9934-0f5ea255ef4e" xmlns:ns4="d6176126-c590-4b29-90c6-5fb618c72815" targetNamespace="http://schemas.microsoft.com/office/2006/metadata/properties" ma:root="true" ma:fieldsID="0bf785674d4b1636cc95d7f9120f49c4" ns3:_="" ns4:_="">
    <xsd:import namespace="1236fc81-14ca-4cb9-9934-0f5ea255ef4e"/>
    <xsd:import namespace="d6176126-c590-4b29-90c6-5fb618c7281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36fc81-14ca-4cb9-9934-0f5ea255ef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176126-c590-4b29-90c6-5fb618c7281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61A1E1-FDA5-45F4-A9E1-D3CEEC752A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36fc81-14ca-4cb9-9934-0f5ea255ef4e"/>
    <ds:schemaRef ds:uri="d6176126-c590-4b29-90c6-5fb618c728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933FF3-2E36-4500-90BE-AD15DA2700DB}">
  <ds:schemaRefs>
    <ds:schemaRef ds:uri="http://schemas.microsoft.com/sharepoint/v3/contenttype/forms"/>
  </ds:schemaRefs>
</ds:datastoreItem>
</file>

<file path=customXml/itemProps3.xml><?xml version="1.0" encoding="utf-8"?>
<ds:datastoreItem xmlns:ds="http://schemas.openxmlformats.org/officeDocument/2006/customXml" ds:itemID="{5189B2D5-1B26-43E4-A8F5-86E9F783A968}">
  <ds:schemaRefs>
    <ds:schemaRef ds:uri="http://purl.org/dc/elements/1.1/"/>
    <ds:schemaRef ds:uri="http://schemas.microsoft.com/office/2006/metadata/properties"/>
    <ds:schemaRef ds:uri="http://purl.org/dc/terms/"/>
    <ds:schemaRef ds:uri="d6176126-c590-4b29-90c6-5fb618c72815"/>
    <ds:schemaRef ds:uri="http://schemas.microsoft.com/office/2006/documentManagement/types"/>
    <ds:schemaRef ds:uri="http://schemas.microsoft.com/office/infopath/2007/PartnerControls"/>
    <ds:schemaRef ds:uri="http://schemas.openxmlformats.org/package/2006/metadata/core-properties"/>
    <ds:schemaRef ds:uri="1236fc81-14ca-4cb9-9934-0f5ea255ef4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Ion</Template>
  <TotalTime>78</TotalTime>
  <Words>381</Words>
  <Application>Microsoft Office PowerPoint</Application>
  <PresentationFormat>Widescreen</PresentationFormat>
  <Paragraphs>22</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Century Gothic</vt:lpstr>
      <vt:lpstr>Wingdings 3</vt:lpstr>
      <vt:lpstr>Ion</vt:lpstr>
      <vt:lpstr>PEGI</vt:lpstr>
      <vt:lpstr>Purpose</vt:lpstr>
      <vt:lpstr>Legal/Effect on games</vt:lpstr>
      <vt:lpstr>Case studies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PEGI</dc:title>
  <dc:creator>Cable, Harrison</dc:creator>
  <cp:lastModifiedBy>Cable, Harrison</cp:lastModifiedBy>
  <cp:revision>33</cp:revision>
  <dcterms:created xsi:type="dcterms:W3CDTF">2019-09-19T13:15:45Z</dcterms:created>
  <dcterms:modified xsi:type="dcterms:W3CDTF">2019-09-19T14:34:15Z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0x0101004AA5EF892C4D004197151A2330798AB3</vt:lpwstr>
  </property>
</Properties>
</file>